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7" r:id="rId4"/>
    <p:sldId id="281" r:id="rId5"/>
    <p:sldId id="282" r:id="rId6"/>
    <p:sldId id="283" r:id="rId7"/>
    <p:sldId id="284" r:id="rId8"/>
    <p:sldId id="280" r:id="rId9"/>
    <p:sldId id="285" r:id="rId10"/>
    <p:sldId id="286" r:id="rId11"/>
    <p:sldId id="279" r:id="rId12"/>
    <p:sldId id="264" r:id="rId13"/>
    <p:sldId id="265" r:id="rId14"/>
    <p:sldId id="266" r:id="rId15"/>
    <p:sldId id="259" r:id="rId16"/>
    <p:sldId id="270" r:id="rId17"/>
    <p:sldId id="277" r:id="rId18"/>
    <p:sldId id="27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8" userDrawn="1">
          <p15:clr>
            <a:srgbClr val="A4A3A4"/>
          </p15:clr>
        </p15:guide>
        <p15:guide id="2" pos="6176" userDrawn="1">
          <p15:clr>
            <a:srgbClr val="A4A3A4"/>
          </p15:clr>
        </p15:guide>
        <p15:guide id="3" orient="horz" pos="1253" userDrawn="1">
          <p15:clr>
            <a:srgbClr val="A4A3A4"/>
          </p15:clr>
        </p15:guide>
        <p15:guide id="4" orient="horz" pos="26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227"/>
    <a:srgbClr val="706A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39" autoAdjust="0"/>
    <p:restoredTop sz="94650" autoAdjust="0"/>
  </p:normalViewPr>
  <p:slideViewPr>
    <p:cSldViewPr snapToGrid="0" showGuides="1">
      <p:cViewPr varScale="1">
        <p:scale>
          <a:sx n="83" d="100"/>
          <a:sy n="83" d="100"/>
        </p:scale>
        <p:origin x="773" y="53"/>
      </p:cViewPr>
      <p:guideLst>
        <p:guide orient="horz" pos="1638"/>
        <p:guide pos="6176"/>
        <p:guide orient="horz" pos="1253"/>
        <p:guide orient="horz" pos="2659"/>
      </p:guideLst>
    </p:cSldViewPr>
  </p:slideViewPr>
  <p:outlineViewPr>
    <p:cViewPr>
      <p:scale>
        <a:sx n="33" d="100"/>
        <a:sy n="33" d="100"/>
      </p:scale>
      <p:origin x="0" y="-17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jpeg>
</file>

<file path=ppt/media/image4.jpeg>
</file>

<file path=ppt/media/image5.jpe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D0A5A-3CC5-4D95-8045-39F80BEEE904}" type="datetimeFigureOut">
              <a:rPr lang="zh-CN" altLang="en-US" smtClean="0"/>
              <a:t>2025/2/26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CD2703-455F-4896-A76B-CE5186356B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839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D2703-455F-4896-A76B-CE5186356B7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103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D2703-455F-4896-A76B-CE5186356B7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45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E8907260-9BBF-4D7E-A677-02A0464838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6059"/>
          <a:stretch/>
        </p:blipFill>
        <p:spPr>
          <a:xfrm>
            <a:off x="0" y="-12031"/>
            <a:ext cx="12245332" cy="6862094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19A1D8DB-9BD7-4B48-BD8C-84834228A4F5}"/>
              </a:ext>
            </a:extLst>
          </p:cNvPr>
          <p:cNvSpPr/>
          <p:nvPr userDrawn="1"/>
        </p:nvSpPr>
        <p:spPr>
          <a:xfrm>
            <a:off x="-87762" y="-70190"/>
            <a:ext cx="12333094" cy="6945489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3516" y="967242"/>
            <a:ext cx="6364968" cy="2387600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3516" y="3446917"/>
            <a:ext cx="6364968" cy="1655762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8B8D8F5-14E6-4E9F-9152-CDCF535B857C}"/>
              </a:ext>
            </a:extLst>
          </p:cNvPr>
          <p:cNvGrpSpPr/>
          <p:nvPr userDrawn="1"/>
        </p:nvGrpSpPr>
        <p:grpSpPr>
          <a:xfrm>
            <a:off x="2359022" y="1975616"/>
            <a:ext cx="339226" cy="2287874"/>
            <a:chOff x="2485793" y="2025877"/>
            <a:chExt cx="339226" cy="228787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817C7EE-F9E4-4850-AB01-A3A3EF54797B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DA77D88-583F-4523-B617-690C836D31B3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1DBC3CD-DFE4-463C-BC8E-6FC0A79B807D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7EC172E-ADD8-4629-A007-045FF987BFBB}"/>
              </a:ext>
            </a:extLst>
          </p:cNvPr>
          <p:cNvGrpSpPr/>
          <p:nvPr userDrawn="1"/>
        </p:nvGrpSpPr>
        <p:grpSpPr>
          <a:xfrm flipH="1">
            <a:off x="9472434" y="1975616"/>
            <a:ext cx="339226" cy="2287874"/>
            <a:chOff x="2485793" y="2025877"/>
            <a:chExt cx="339226" cy="228787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15B5D6A4-15A5-46F7-B949-17F83821D181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50C6354-B092-482E-AD44-2021AC07F876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F910FCA8-FE31-4980-AA0F-42094BD78E05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59C0B551-B9E4-4B44-B1CD-D3BED3D5B0BC}" type="datetime1">
              <a:rPr lang="zh-CN" altLang="en-US" smtClean="0"/>
              <a:t>2025/2/26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491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E8907260-9BBF-4D7E-A677-02A0464838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874"/>
          <a:stretch/>
        </p:blipFill>
        <p:spPr>
          <a:xfrm>
            <a:off x="0" y="-12031"/>
            <a:ext cx="12245332" cy="7122514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19A1D8DB-9BD7-4B48-BD8C-84834228A4F5}"/>
              </a:ext>
            </a:extLst>
          </p:cNvPr>
          <p:cNvSpPr/>
          <p:nvPr userDrawn="1"/>
        </p:nvSpPr>
        <p:spPr>
          <a:xfrm>
            <a:off x="-26667" y="-12031"/>
            <a:ext cx="12399641" cy="699839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CFC07C7D-A3E4-4DD5-BE00-4F818006E4A5}" type="datetime1">
              <a:rPr lang="zh-CN" altLang="en-US" smtClean="0"/>
              <a:t>2025/2/26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322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1E6D3-55AB-441B-8B48-0E5B7D6F1457}" type="datetime1">
              <a:rPr lang="zh-CN" altLang="en-US" smtClean="0"/>
              <a:t>2025/2/26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111532" y="6356350"/>
            <a:ext cx="2743200" cy="365125"/>
          </a:xfrm>
        </p:spPr>
        <p:txBody>
          <a:bodyPr/>
          <a:lstStyle>
            <a:lvl1pPr>
              <a:defRPr sz="2000" b="1">
                <a:latin typeface="+mj-ea"/>
                <a:ea typeface="+mj-ea"/>
              </a:defRPr>
            </a:lvl1pPr>
          </a:lstStyle>
          <a:p>
            <a:fld id="{9CA54AC7-8B74-4520-B1EE-E45E3D31081A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78" name="组合 7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0599A7E-125D-4CA3-9EB3-3CB4BBBC241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687900" y="199261"/>
            <a:ext cx="2163112" cy="395637"/>
            <a:chOff x="1092457" y="2513859"/>
            <a:chExt cx="10007056" cy="1830307"/>
          </a:xfrm>
        </p:grpSpPr>
        <p:grpSp>
          <p:nvGrpSpPr>
            <p:cNvPr id="79" name="í$lidè">
              <a:extLst>
                <a:ext uri="{FF2B5EF4-FFF2-40B4-BE49-F238E27FC236}">
                  <a16:creationId xmlns:a16="http://schemas.microsoft.com/office/drawing/2014/main" id="{F025D6EE-B59D-4EDD-8D91-4690DED3E08C}"/>
                </a:ext>
              </a:extLst>
            </p:cNvPr>
            <p:cNvGrpSpPr/>
            <p:nvPr/>
          </p:nvGrpSpPr>
          <p:grpSpPr>
            <a:xfrm>
              <a:off x="1092457" y="2518457"/>
              <a:ext cx="1816534" cy="1825709"/>
              <a:chOff x="2622550" y="2797175"/>
              <a:chExt cx="1260475" cy="1266825"/>
            </a:xfrm>
          </p:grpSpPr>
          <p:sp>
            <p:nvSpPr>
              <p:cNvPr id="130" name="íSļîḋê">
                <a:extLst>
                  <a:ext uri="{FF2B5EF4-FFF2-40B4-BE49-F238E27FC236}">
                    <a16:creationId xmlns:a16="http://schemas.microsoft.com/office/drawing/2014/main" id="{C1A4B7A5-0CF0-4AD7-BCD7-7C52CBA09F9D}"/>
                  </a:ext>
                </a:extLst>
              </p:cNvPr>
              <p:cNvSpPr/>
              <p:nvPr/>
            </p:nvSpPr>
            <p:spPr bwMode="auto">
              <a:xfrm>
                <a:off x="3117850" y="2867025"/>
                <a:ext cx="19050" cy="30163"/>
              </a:xfrm>
              <a:custGeom>
                <a:avLst/>
                <a:gdLst>
                  <a:gd name="T0" fmla="*/ 0 w 6"/>
                  <a:gd name="T1" fmla="*/ 1 h 9"/>
                  <a:gd name="T2" fmla="*/ 4 w 6"/>
                  <a:gd name="T3" fmla="*/ 9 h 9"/>
                  <a:gd name="T4" fmla="*/ 5 w 6"/>
                  <a:gd name="T5" fmla="*/ 9 h 9"/>
                  <a:gd name="T6" fmla="*/ 6 w 6"/>
                  <a:gd name="T7" fmla="*/ 8 h 9"/>
                  <a:gd name="T8" fmla="*/ 2 w 6"/>
                  <a:gd name="T9" fmla="*/ 0 h 9"/>
                  <a:gd name="T10" fmla="*/ 0 w 6"/>
                  <a:gd name="T11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9">
                    <a:moveTo>
                      <a:pt x="0" y="1"/>
                    </a:moveTo>
                    <a:cubicBezTo>
                      <a:pt x="2" y="4"/>
                      <a:pt x="0" y="9"/>
                      <a:pt x="4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9"/>
                      <a:pt x="6" y="8"/>
                      <a:pt x="6" y="8"/>
                    </a:cubicBezTo>
                    <a:cubicBezTo>
                      <a:pt x="6" y="5"/>
                      <a:pt x="4" y="2"/>
                      <a:pt x="2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1" name="išļíḍé">
                <a:extLst>
                  <a:ext uri="{FF2B5EF4-FFF2-40B4-BE49-F238E27FC236}">
                    <a16:creationId xmlns:a16="http://schemas.microsoft.com/office/drawing/2014/main" id="{360A5228-B636-475A-9058-F29E0D5EC26D}"/>
                  </a:ext>
                </a:extLst>
              </p:cNvPr>
              <p:cNvSpPr/>
              <p:nvPr/>
            </p:nvSpPr>
            <p:spPr bwMode="auto">
              <a:xfrm>
                <a:off x="3117850" y="2860675"/>
                <a:ext cx="92075" cy="131763"/>
              </a:xfrm>
              <a:custGeom>
                <a:avLst/>
                <a:gdLst>
                  <a:gd name="T0" fmla="*/ 9 w 28"/>
                  <a:gd name="T1" fmla="*/ 4 h 40"/>
                  <a:gd name="T2" fmla="*/ 15 w 28"/>
                  <a:gd name="T3" fmla="*/ 7 h 40"/>
                  <a:gd name="T4" fmla="*/ 7 w 28"/>
                  <a:gd name="T5" fmla="*/ 14 h 40"/>
                  <a:gd name="T6" fmla="*/ 0 w 28"/>
                  <a:gd name="T7" fmla="*/ 24 h 40"/>
                  <a:gd name="T8" fmla="*/ 6 w 28"/>
                  <a:gd name="T9" fmla="*/ 29 h 40"/>
                  <a:gd name="T10" fmla="*/ 12 w 28"/>
                  <a:gd name="T11" fmla="*/ 15 h 40"/>
                  <a:gd name="T12" fmla="*/ 23 w 28"/>
                  <a:gd name="T13" fmla="*/ 13 h 40"/>
                  <a:gd name="T14" fmla="*/ 18 w 28"/>
                  <a:gd name="T15" fmla="*/ 18 h 40"/>
                  <a:gd name="T16" fmla="*/ 16 w 28"/>
                  <a:gd name="T17" fmla="*/ 18 h 40"/>
                  <a:gd name="T18" fmla="*/ 15 w 28"/>
                  <a:gd name="T19" fmla="*/ 18 h 40"/>
                  <a:gd name="T20" fmla="*/ 11 w 28"/>
                  <a:gd name="T21" fmla="*/ 24 h 40"/>
                  <a:gd name="T22" fmla="*/ 16 w 28"/>
                  <a:gd name="T23" fmla="*/ 20 h 40"/>
                  <a:gd name="T24" fmla="*/ 16 w 28"/>
                  <a:gd name="T25" fmla="*/ 25 h 40"/>
                  <a:gd name="T26" fmla="*/ 16 w 28"/>
                  <a:gd name="T27" fmla="*/ 26 h 40"/>
                  <a:gd name="T28" fmla="*/ 17 w 28"/>
                  <a:gd name="T29" fmla="*/ 28 h 40"/>
                  <a:gd name="T30" fmla="*/ 9 w 28"/>
                  <a:gd name="T31" fmla="*/ 31 h 40"/>
                  <a:gd name="T32" fmla="*/ 12 w 28"/>
                  <a:gd name="T33" fmla="*/ 33 h 40"/>
                  <a:gd name="T34" fmla="*/ 13 w 28"/>
                  <a:gd name="T35" fmla="*/ 33 h 40"/>
                  <a:gd name="T36" fmla="*/ 19 w 28"/>
                  <a:gd name="T37" fmla="*/ 31 h 40"/>
                  <a:gd name="T38" fmla="*/ 11 w 28"/>
                  <a:gd name="T39" fmla="*/ 37 h 40"/>
                  <a:gd name="T40" fmla="*/ 23 w 28"/>
                  <a:gd name="T41" fmla="*/ 34 h 40"/>
                  <a:gd name="T42" fmla="*/ 22 w 28"/>
                  <a:gd name="T43" fmla="*/ 29 h 40"/>
                  <a:gd name="T44" fmla="*/ 23 w 28"/>
                  <a:gd name="T45" fmla="*/ 29 h 40"/>
                  <a:gd name="T46" fmla="*/ 27 w 28"/>
                  <a:gd name="T47" fmla="*/ 29 h 40"/>
                  <a:gd name="T48" fmla="*/ 28 w 28"/>
                  <a:gd name="T49" fmla="*/ 28 h 40"/>
                  <a:gd name="T50" fmla="*/ 26 w 28"/>
                  <a:gd name="T51" fmla="*/ 25 h 40"/>
                  <a:gd name="T52" fmla="*/ 21 w 28"/>
                  <a:gd name="T53" fmla="*/ 25 h 40"/>
                  <a:gd name="T54" fmla="*/ 20 w 28"/>
                  <a:gd name="T55" fmla="*/ 27 h 40"/>
                  <a:gd name="T56" fmla="*/ 18 w 28"/>
                  <a:gd name="T57" fmla="*/ 26 h 40"/>
                  <a:gd name="T58" fmla="*/ 21 w 28"/>
                  <a:gd name="T59" fmla="*/ 22 h 40"/>
                  <a:gd name="T60" fmla="*/ 20 w 28"/>
                  <a:gd name="T61" fmla="*/ 19 h 40"/>
                  <a:gd name="T62" fmla="*/ 23 w 28"/>
                  <a:gd name="T63" fmla="*/ 19 h 40"/>
                  <a:gd name="T64" fmla="*/ 26 w 28"/>
                  <a:gd name="T65" fmla="*/ 15 h 40"/>
                  <a:gd name="T66" fmla="*/ 26 w 28"/>
                  <a:gd name="T67" fmla="*/ 14 h 40"/>
                  <a:gd name="T68" fmla="*/ 21 w 28"/>
                  <a:gd name="T69" fmla="*/ 8 h 40"/>
                  <a:gd name="T70" fmla="*/ 18 w 28"/>
                  <a:gd name="T71" fmla="*/ 7 h 40"/>
                  <a:gd name="T72" fmla="*/ 25 w 28"/>
                  <a:gd name="T73" fmla="*/ 2 h 40"/>
                  <a:gd name="T74" fmla="*/ 21 w 28"/>
                  <a:gd name="T75" fmla="*/ 0 h 40"/>
                  <a:gd name="T76" fmla="*/ 19 w 28"/>
                  <a:gd name="T77" fmla="*/ 0 h 40"/>
                  <a:gd name="T78" fmla="*/ 9 w 28"/>
                  <a:gd name="T79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8" h="40">
                    <a:moveTo>
                      <a:pt x="9" y="4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13" y="9"/>
                      <a:pt x="9" y="12"/>
                      <a:pt x="7" y="14"/>
                    </a:cubicBezTo>
                    <a:cubicBezTo>
                      <a:pt x="6" y="15"/>
                      <a:pt x="0" y="23"/>
                      <a:pt x="0" y="24"/>
                    </a:cubicBezTo>
                    <a:cubicBezTo>
                      <a:pt x="0" y="28"/>
                      <a:pt x="3" y="29"/>
                      <a:pt x="6" y="29"/>
                    </a:cubicBezTo>
                    <a:cubicBezTo>
                      <a:pt x="7" y="21"/>
                      <a:pt x="9" y="19"/>
                      <a:pt x="12" y="15"/>
                    </a:cubicBezTo>
                    <a:cubicBezTo>
                      <a:pt x="15" y="11"/>
                      <a:pt x="19" y="6"/>
                      <a:pt x="23" y="13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7" y="18"/>
                      <a:pt x="17" y="18"/>
                      <a:pt x="16" y="18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2" y="18"/>
                      <a:pt x="11" y="21"/>
                      <a:pt x="11" y="24"/>
                    </a:cubicBezTo>
                    <a:cubicBezTo>
                      <a:pt x="14" y="23"/>
                      <a:pt x="14" y="21"/>
                      <a:pt x="16" y="20"/>
                    </a:cubicBezTo>
                    <a:cubicBezTo>
                      <a:pt x="18" y="20"/>
                      <a:pt x="16" y="23"/>
                      <a:pt x="16" y="25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7"/>
                      <a:pt x="17" y="27"/>
                      <a:pt x="17" y="28"/>
                    </a:cubicBezTo>
                    <a:cubicBezTo>
                      <a:pt x="9" y="31"/>
                      <a:pt x="9" y="31"/>
                      <a:pt x="9" y="31"/>
                    </a:cubicBezTo>
                    <a:cubicBezTo>
                      <a:pt x="10" y="32"/>
                      <a:pt x="10" y="33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14" y="33"/>
                      <a:pt x="17" y="31"/>
                      <a:pt x="19" y="31"/>
                    </a:cubicBezTo>
                    <a:cubicBezTo>
                      <a:pt x="19" y="35"/>
                      <a:pt x="12" y="34"/>
                      <a:pt x="11" y="37"/>
                    </a:cubicBezTo>
                    <a:cubicBezTo>
                      <a:pt x="17" y="37"/>
                      <a:pt x="20" y="40"/>
                      <a:pt x="23" y="34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3" y="29"/>
                      <a:pt x="23" y="29"/>
                      <a:pt x="23" y="29"/>
                    </a:cubicBezTo>
                    <a:cubicBezTo>
                      <a:pt x="25" y="29"/>
                      <a:pt x="26" y="29"/>
                      <a:pt x="27" y="29"/>
                    </a:cubicBezTo>
                    <a:cubicBezTo>
                      <a:pt x="27" y="29"/>
                      <a:pt x="28" y="28"/>
                      <a:pt x="28" y="28"/>
                    </a:cubicBezTo>
                    <a:cubicBezTo>
                      <a:pt x="28" y="26"/>
                      <a:pt x="28" y="25"/>
                      <a:pt x="26" y="25"/>
                    </a:cubicBezTo>
                    <a:cubicBezTo>
                      <a:pt x="21" y="25"/>
                      <a:pt x="21" y="25"/>
                      <a:pt x="21" y="25"/>
                    </a:cubicBezTo>
                    <a:cubicBezTo>
                      <a:pt x="20" y="27"/>
                      <a:pt x="20" y="27"/>
                      <a:pt x="20" y="27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4" y="17"/>
                      <a:pt x="26" y="17"/>
                      <a:pt x="26" y="15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26" y="11"/>
                      <a:pt x="23" y="9"/>
                      <a:pt x="21" y="8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9" y="5"/>
                      <a:pt x="25" y="4"/>
                      <a:pt x="25" y="2"/>
                    </a:cubicBezTo>
                    <a:cubicBezTo>
                      <a:pt x="25" y="0"/>
                      <a:pt x="23" y="0"/>
                      <a:pt x="21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0"/>
                      <a:pt x="15" y="4"/>
                      <a:pt x="9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2" name="îSḷîḍè">
                <a:extLst>
                  <a:ext uri="{FF2B5EF4-FFF2-40B4-BE49-F238E27FC236}">
                    <a16:creationId xmlns:a16="http://schemas.microsoft.com/office/drawing/2014/main" id="{8C8A10D3-83B2-4378-A30B-3869819FA6EC}"/>
                  </a:ext>
                </a:extLst>
              </p:cNvPr>
              <p:cNvSpPr/>
              <p:nvPr/>
            </p:nvSpPr>
            <p:spPr bwMode="auto">
              <a:xfrm>
                <a:off x="2935288" y="2916238"/>
                <a:ext cx="128588" cy="146050"/>
              </a:xfrm>
              <a:custGeom>
                <a:avLst/>
                <a:gdLst>
                  <a:gd name="T0" fmla="*/ 19 w 39"/>
                  <a:gd name="T1" fmla="*/ 9 h 44"/>
                  <a:gd name="T2" fmla="*/ 14 w 39"/>
                  <a:gd name="T3" fmla="*/ 12 h 44"/>
                  <a:gd name="T4" fmla="*/ 12 w 39"/>
                  <a:gd name="T5" fmla="*/ 15 h 44"/>
                  <a:gd name="T6" fmla="*/ 10 w 39"/>
                  <a:gd name="T7" fmla="*/ 24 h 44"/>
                  <a:gd name="T8" fmla="*/ 8 w 39"/>
                  <a:gd name="T9" fmla="*/ 12 h 44"/>
                  <a:gd name="T10" fmla="*/ 4 w 39"/>
                  <a:gd name="T11" fmla="*/ 11 h 44"/>
                  <a:gd name="T12" fmla="*/ 5 w 39"/>
                  <a:gd name="T13" fmla="*/ 15 h 44"/>
                  <a:gd name="T14" fmla="*/ 8 w 39"/>
                  <a:gd name="T15" fmla="*/ 29 h 44"/>
                  <a:gd name="T16" fmla="*/ 16 w 39"/>
                  <a:gd name="T17" fmla="*/ 37 h 44"/>
                  <a:gd name="T18" fmla="*/ 23 w 39"/>
                  <a:gd name="T19" fmla="*/ 39 h 44"/>
                  <a:gd name="T20" fmla="*/ 18 w 39"/>
                  <a:gd name="T21" fmla="*/ 26 h 44"/>
                  <a:gd name="T22" fmla="*/ 17 w 39"/>
                  <a:gd name="T23" fmla="*/ 17 h 44"/>
                  <a:gd name="T24" fmla="*/ 19 w 39"/>
                  <a:gd name="T25" fmla="*/ 25 h 44"/>
                  <a:gd name="T26" fmla="*/ 21 w 39"/>
                  <a:gd name="T27" fmla="*/ 33 h 44"/>
                  <a:gd name="T28" fmla="*/ 33 w 39"/>
                  <a:gd name="T29" fmla="*/ 32 h 44"/>
                  <a:gd name="T30" fmla="*/ 36 w 39"/>
                  <a:gd name="T31" fmla="*/ 26 h 44"/>
                  <a:gd name="T32" fmla="*/ 37 w 39"/>
                  <a:gd name="T33" fmla="*/ 11 h 44"/>
                  <a:gd name="T34" fmla="*/ 33 w 39"/>
                  <a:gd name="T35" fmla="*/ 10 h 44"/>
                  <a:gd name="T36" fmla="*/ 17 w 39"/>
                  <a:gd name="T37" fmla="*/ 0 h 44"/>
                  <a:gd name="T38" fmla="*/ 15 w 39"/>
                  <a:gd name="T39" fmla="*/ 1 h 44"/>
                  <a:gd name="T40" fmla="*/ 14 w 39"/>
                  <a:gd name="T41" fmla="*/ 24 h 44"/>
                  <a:gd name="T42" fmla="*/ 16 w 39"/>
                  <a:gd name="T43" fmla="*/ 25 h 44"/>
                  <a:gd name="T44" fmla="*/ 14 w 39"/>
                  <a:gd name="T45" fmla="*/ 27 h 44"/>
                  <a:gd name="T46" fmla="*/ 13 w 39"/>
                  <a:gd name="T47" fmla="*/ 19 h 44"/>
                  <a:gd name="T48" fmla="*/ 12 w 39"/>
                  <a:gd name="T49" fmla="*/ 21 h 44"/>
                  <a:gd name="T50" fmla="*/ 14 w 39"/>
                  <a:gd name="T51" fmla="*/ 34 h 44"/>
                  <a:gd name="T52" fmla="*/ 12 w 39"/>
                  <a:gd name="T53" fmla="*/ 32 h 44"/>
                  <a:gd name="T54" fmla="*/ 25 w 39"/>
                  <a:gd name="T55" fmla="*/ 22 h 44"/>
                  <a:gd name="T56" fmla="*/ 24 w 39"/>
                  <a:gd name="T57" fmla="*/ 24 h 44"/>
                  <a:gd name="T58" fmla="*/ 21 w 39"/>
                  <a:gd name="T59" fmla="*/ 13 h 44"/>
                  <a:gd name="T60" fmla="*/ 20 w 39"/>
                  <a:gd name="T61" fmla="*/ 14 h 44"/>
                  <a:gd name="T62" fmla="*/ 30 w 39"/>
                  <a:gd name="T63" fmla="*/ 13 h 44"/>
                  <a:gd name="T64" fmla="*/ 30 w 39"/>
                  <a:gd name="T65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4">
                    <a:moveTo>
                      <a:pt x="15" y="1"/>
                    </a:moveTo>
                    <a:cubicBezTo>
                      <a:pt x="15" y="3"/>
                      <a:pt x="19" y="7"/>
                      <a:pt x="19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9"/>
                      <a:pt x="12" y="10"/>
                      <a:pt x="14" y="12"/>
                    </a:cubicBezTo>
                    <a:cubicBezTo>
                      <a:pt x="16" y="13"/>
                      <a:pt x="17" y="13"/>
                      <a:pt x="16" y="16"/>
                    </a:cubicBezTo>
                    <a:cubicBezTo>
                      <a:pt x="15" y="16"/>
                      <a:pt x="13" y="15"/>
                      <a:pt x="12" y="15"/>
                    </a:cubicBezTo>
                    <a:cubicBezTo>
                      <a:pt x="11" y="15"/>
                      <a:pt x="10" y="15"/>
                      <a:pt x="10" y="16"/>
                    </a:cubicBezTo>
                    <a:cubicBezTo>
                      <a:pt x="10" y="24"/>
                      <a:pt x="10" y="24"/>
                      <a:pt x="10" y="24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6" y="24"/>
                      <a:pt x="8" y="19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8"/>
                      <a:pt x="4" y="10"/>
                      <a:pt x="4" y="11"/>
                    </a:cubicBezTo>
                    <a:cubicBezTo>
                      <a:pt x="4" y="12"/>
                      <a:pt x="5" y="12"/>
                      <a:pt x="5" y="14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20"/>
                      <a:pt x="0" y="33"/>
                      <a:pt x="4" y="33"/>
                    </a:cubicBezTo>
                    <a:cubicBezTo>
                      <a:pt x="6" y="33"/>
                      <a:pt x="7" y="30"/>
                      <a:pt x="8" y="29"/>
                    </a:cubicBezTo>
                    <a:cubicBezTo>
                      <a:pt x="8" y="32"/>
                      <a:pt x="6" y="44"/>
                      <a:pt x="11" y="44"/>
                    </a:cubicBezTo>
                    <a:cubicBezTo>
                      <a:pt x="14" y="44"/>
                      <a:pt x="15" y="39"/>
                      <a:pt x="16" y="37"/>
                    </a:cubicBezTo>
                    <a:cubicBezTo>
                      <a:pt x="18" y="37"/>
                      <a:pt x="19" y="40"/>
                      <a:pt x="21" y="40"/>
                    </a:cubicBezTo>
                    <a:cubicBezTo>
                      <a:pt x="22" y="40"/>
                      <a:pt x="23" y="40"/>
                      <a:pt x="23" y="39"/>
                    </a:cubicBezTo>
                    <a:cubicBezTo>
                      <a:pt x="23" y="37"/>
                      <a:pt x="18" y="36"/>
                      <a:pt x="17" y="31"/>
                    </a:cubicBezTo>
                    <a:cubicBezTo>
                      <a:pt x="17" y="28"/>
                      <a:pt x="18" y="28"/>
                      <a:pt x="18" y="26"/>
                    </a:cubicBezTo>
                    <a:cubicBezTo>
                      <a:pt x="17" y="24"/>
                      <a:pt x="17" y="22"/>
                      <a:pt x="17" y="20"/>
                    </a:cubicBezTo>
                    <a:cubicBezTo>
                      <a:pt x="17" y="19"/>
                      <a:pt x="17" y="18"/>
                      <a:pt x="17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9" y="25"/>
                      <a:pt x="19" y="25"/>
                      <a:pt x="19" y="25"/>
                    </a:cubicBezTo>
                    <a:cubicBezTo>
                      <a:pt x="19" y="25"/>
                      <a:pt x="18" y="28"/>
                      <a:pt x="18" y="28"/>
                    </a:cubicBezTo>
                    <a:cubicBezTo>
                      <a:pt x="18" y="29"/>
                      <a:pt x="21" y="33"/>
                      <a:pt x="21" y="33"/>
                    </a:cubicBezTo>
                    <a:cubicBezTo>
                      <a:pt x="24" y="33"/>
                      <a:pt x="28" y="27"/>
                      <a:pt x="28" y="27"/>
                    </a:cubicBezTo>
                    <a:cubicBezTo>
                      <a:pt x="30" y="27"/>
                      <a:pt x="31" y="31"/>
                      <a:pt x="33" y="32"/>
                    </a:cubicBezTo>
                    <a:cubicBezTo>
                      <a:pt x="35" y="35"/>
                      <a:pt x="35" y="35"/>
                      <a:pt x="39" y="37"/>
                    </a:cubicBezTo>
                    <a:cubicBezTo>
                      <a:pt x="38" y="34"/>
                      <a:pt x="37" y="29"/>
                      <a:pt x="36" y="26"/>
                    </a:cubicBezTo>
                    <a:cubicBezTo>
                      <a:pt x="35" y="23"/>
                      <a:pt x="33" y="20"/>
                      <a:pt x="32" y="17"/>
                    </a:cubicBezTo>
                    <a:cubicBezTo>
                      <a:pt x="37" y="11"/>
                      <a:pt x="37" y="11"/>
                      <a:pt x="37" y="11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3" y="10"/>
                      <a:pt x="33" y="10"/>
                      <a:pt x="33" y="10"/>
                    </a:cubicBezTo>
                    <a:cubicBezTo>
                      <a:pt x="30" y="6"/>
                      <a:pt x="27" y="9"/>
                      <a:pt x="25" y="5"/>
                    </a:cubicBezTo>
                    <a:cubicBezTo>
                      <a:pt x="24" y="2"/>
                      <a:pt x="20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6" y="0"/>
                      <a:pt x="15" y="0"/>
                      <a:pt x="15" y="1"/>
                    </a:cubicBezTo>
                    <a:close/>
                    <a:moveTo>
                      <a:pt x="14" y="27"/>
                    </a:moveTo>
                    <a:cubicBezTo>
                      <a:pt x="14" y="25"/>
                      <a:pt x="13" y="24"/>
                      <a:pt x="14" y="24"/>
                    </a:cubicBezTo>
                    <a:cubicBezTo>
                      <a:pt x="15" y="23"/>
                      <a:pt x="15" y="22"/>
                      <a:pt x="16" y="23"/>
                    </a:cubicBezTo>
                    <a:cubicBezTo>
                      <a:pt x="16" y="23"/>
                      <a:pt x="16" y="24"/>
                      <a:pt x="16" y="25"/>
                    </a:cubicBezTo>
                    <a:cubicBezTo>
                      <a:pt x="16" y="26"/>
                      <a:pt x="15" y="27"/>
                      <a:pt x="15" y="27"/>
                    </a:cubicBezTo>
                    <a:cubicBezTo>
                      <a:pt x="15" y="27"/>
                      <a:pt x="14" y="28"/>
                      <a:pt x="14" y="27"/>
                    </a:cubicBezTo>
                    <a:close/>
                    <a:moveTo>
                      <a:pt x="12" y="21"/>
                    </a:moveTo>
                    <a:cubicBezTo>
                      <a:pt x="12" y="20"/>
                      <a:pt x="12" y="20"/>
                      <a:pt x="13" y="19"/>
                    </a:cubicBezTo>
                    <a:cubicBezTo>
                      <a:pt x="13" y="19"/>
                      <a:pt x="14" y="19"/>
                      <a:pt x="14" y="20"/>
                    </a:cubicBezTo>
                    <a:cubicBezTo>
                      <a:pt x="14" y="22"/>
                      <a:pt x="13" y="22"/>
                      <a:pt x="12" y="21"/>
                    </a:cubicBezTo>
                    <a:close/>
                    <a:moveTo>
                      <a:pt x="12" y="32"/>
                    </a:moveTo>
                    <a:cubicBezTo>
                      <a:pt x="13" y="32"/>
                      <a:pt x="14" y="33"/>
                      <a:pt x="14" y="34"/>
                    </a:cubicBezTo>
                    <a:cubicBezTo>
                      <a:pt x="13" y="34"/>
                      <a:pt x="13" y="36"/>
                      <a:pt x="13" y="36"/>
                    </a:cubicBezTo>
                    <a:cubicBezTo>
                      <a:pt x="12" y="36"/>
                      <a:pt x="12" y="32"/>
                      <a:pt x="12" y="32"/>
                    </a:cubicBezTo>
                    <a:close/>
                    <a:moveTo>
                      <a:pt x="24" y="24"/>
                    </a:moveTo>
                    <a:cubicBezTo>
                      <a:pt x="23" y="24"/>
                      <a:pt x="23" y="23"/>
                      <a:pt x="25" y="22"/>
                    </a:cubicBezTo>
                    <a:cubicBezTo>
                      <a:pt x="26" y="21"/>
                      <a:pt x="26" y="22"/>
                      <a:pt x="26" y="23"/>
                    </a:cubicBezTo>
                    <a:cubicBezTo>
                      <a:pt x="25" y="24"/>
                      <a:pt x="24" y="25"/>
                      <a:pt x="24" y="24"/>
                    </a:cubicBezTo>
                    <a:close/>
                    <a:moveTo>
                      <a:pt x="20" y="14"/>
                    </a:moveTo>
                    <a:cubicBezTo>
                      <a:pt x="20" y="14"/>
                      <a:pt x="21" y="14"/>
                      <a:pt x="21" y="13"/>
                    </a:cubicBezTo>
                    <a:cubicBezTo>
                      <a:pt x="22" y="13"/>
                      <a:pt x="22" y="14"/>
                      <a:pt x="22" y="15"/>
                    </a:cubicBezTo>
                    <a:cubicBezTo>
                      <a:pt x="21" y="16"/>
                      <a:pt x="21" y="15"/>
                      <a:pt x="20" y="14"/>
                    </a:cubicBezTo>
                    <a:close/>
                    <a:moveTo>
                      <a:pt x="30" y="14"/>
                    </a:moveTo>
                    <a:cubicBezTo>
                      <a:pt x="30" y="13"/>
                      <a:pt x="30" y="13"/>
                      <a:pt x="30" y="13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3" name="î$ḻïḑê">
                <a:extLst>
                  <a:ext uri="{FF2B5EF4-FFF2-40B4-BE49-F238E27FC236}">
                    <a16:creationId xmlns:a16="http://schemas.microsoft.com/office/drawing/2014/main" id="{9C4F0DDA-49B1-40DE-9EB8-FA162A9072C9}"/>
                  </a:ext>
                </a:extLst>
              </p:cNvPr>
              <p:cNvSpPr/>
              <p:nvPr/>
            </p:nvSpPr>
            <p:spPr bwMode="auto">
              <a:xfrm>
                <a:off x="3586163" y="3059113"/>
                <a:ext cx="95250" cy="100013"/>
              </a:xfrm>
              <a:custGeom>
                <a:avLst/>
                <a:gdLst>
                  <a:gd name="T0" fmla="*/ 17 w 29"/>
                  <a:gd name="T1" fmla="*/ 8 h 30"/>
                  <a:gd name="T2" fmla="*/ 10 w 29"/>
                  <a:gd name="T3" fmla="*/ 1 h 30"/>
                  <a:gd name="T4" fmla="*/ 9 w 29"/>
                  <a:gd name="T5" fmla="*/ 5 h 30"/>
                  <a:gd name="T6" fmla="*/ 9 w 29"/>
                  <a:gd name="T7" fmla="*/ 6 h 30"/>
                  <a:gd name="T8" fmla="*/ 6 w 29"/>
                  <a:gd name="T9" fmla="*/ 12 h 30"/>
                  <a:gd name="T10" fmla="*/ 1 w 29"/>
                  <a:gd name="T11" fmla="*/ 9 h 30"/>
                  <a:gd name="T12" fmla="*/ 0 w 29"/>
                  <a:gd name="T13" fmla="*/ 10 h 30"/>
                  <a:gd name="T14" fmla="*/ 0 w 29"/>
                  <a:gd name="T15" fmla="*/ 11 h 30"/>
                  <a:gd name="T16" fmla="*/ 4 w 29"/>
                  <a:gd name="T17" fmla="*/ 16 h 30"/>
                  <a:gd name="T18" fmla="*/ 6 w 29"/>
                  <a:gd name="T19" fmla="*/ 16 h 30"/>
                  <a:gd name="T20" fmla="*/ 15 w 29"/>
                  <a:gd name="T21" fmla="*/ 13 h 30"/>
                  <a:gd name="T22" fmla="*/ 21 w 29"/>
                  <a:gd name="T23" fmla="*/ 16 h 30"/>
                  <a:gd name="T24" fmla="*/ 27 w 29"/>
                  <a:gd name="T25" fmla="*/ 20 h 30"/>
                  <a:gd name="T26" fmla="*/ 27 w 29"/>
                  <a:gd name="T27" fmla="*/ 20 h 30"/>
                  <a:gd name="T28" fmla="*/ 29 w 29"/>
                  <a:gd name="T29" fmla="*/ 19 h 30"/>
                  <a:gd name="T30" fmla="*/ 26 w 29"/>
                  <a:gd name="T31" fmla="*/ 13 h 30"/>
                  <a:gd name="T32" fmla="*/ 26 w 29"/>
                  <a:gd name="T33" fmla="*/ 11 h 30"/>
                  <a:gd name="T34" fmla="*/ 26 w 29"/>
                  <a:gd name="T35" fmla="*/ 10 h 30"/>
                  <a:gd name="T36" fmla="*/ 24 w 29"/>
                  <a:gd name="T37" fmla="*/ 13 h 30"/>
                  <a:gd name="T38" fmla="*/ 24 w 29"/>
                  <a:gd name="T39" fmla="*/ 14 h 30"/>
                  <a:gd name="T40" fmla="*/ 20 w 29"/>
                  <a:gd name="T41" fmla="*/ 10 h 30"/>
                  <a:gd name="T42" fmla="*/ 29 w 29"/>
                  <a:gd name="T43" fmla="*/ 2 h 30"/>
                  <a:gd name="T44" fmla="*/ 28 w 29"/>
                  <a:gd name="T45" fmla="*/ 0 h 30"/>
                  <a:gd name="T46" fmla="*/ 27 w 29"/>
                  <a:gd name="T47" fmla="*/ 0 h 30"/>
                  <a:gd name="T48" fmla="*/ 17 w 29"/>
                  <a:gd name="T49" fmla="*/ 8 h 30"/>
                  <a:gd name="T50" fmla="*/ 7 w 29"/>
                  <a:gd name="T51" fmla="*/ 27 h 30"/>
                  <a:gd name="T52" fmla="*/ 9 w 29"/>
                  <a:gd name="T53" fmla="*/ 23 h 30"/>
                  <a:gd name="T54" fmla="*/ 10 w 29"/>
                  <a:gd name="T55" fmla="*/ 17 h 30"/>
                  <a:gd name="T56" fmla="*/ 14 w 29"/>
                  <a:gd name="T57" fmla="*/ 18 h 30"/>
                  <a:gd name="T58" fmla="*/ 14 w 29"/>
                  <a:gd name="T59" fmla="*/ 25 h 30"/>
                  <a:gd name="T60" fmla="*/ 11 w 29"/>
                  <a:gd name="T61" fmla="*/ 30 h 30"/>
                  <a:gd name="T62" fmla="*/ 7 w 29"/>
                  <a:gd name="T63" fmla="*/ 29 h 30"/>
                  <a:gd name="T64" fmla="*/ 7 w 29"/>
                  <a:gd name="T65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9" h="30">
                    <a:moveTo>
                      <a:pt x="17" y="8"/>
                    </a:moveTo>
                    <a:cubicBezTo>
                      <a:pt x="14" y="8"/>
                      <a:pt x="11" y="2"/>
                      <a:pt x="10" y="1"/>
                    </a:cubicBezTo>
                    <a:cubicBezTo>
                      <a:pt x="9" y="2"/>
                      <a:pt x="9" y="3"/>
                      <a:pt x="9" y="5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8"/>
                      <a:pt x="17" y="12"/>
                      <a:pt x="6" y="12"/>
                    </a:cubicBezTo>
                    <a:cubicBezTo>
                      <a:pt x="5" y="12"/>
                      <a:pt x="4" y="9"/>
                      <a:pt x="1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3"/>
                      <a:pt x="2" y="16"/>
                      <a:pt x="4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10" y="16"/>
                      <a:pt x="13" y="14"/>
                      <a:pt x="15" y="13"/>
                    </a:cubicBezTo>
                    <a:cubicBezTo>
                      <a:pt x="17" y="14"/>
                      <a:pt x="19" y="14"/>
                      <a:pt x="21" y="16"/>
                    </a:cubicBezTo>
                    <a:cubicBezTo>
                      <a:pt x="22" y="16"/>
                      <a:pt x="26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8" y="20"/>
                      <a:pt x="28" y="19"/>
                      <a:pt x="29" y="19"/>
                    </a:cubicBezTo>
                    <a:cubicBezTo>
                      <a:pt x="29" y="16"/>
                      <a:pt x="28" y="15"/>
                      <a:pt x="26" y="13"/>
                    </a:cubicBezTo>
                    <a:cubicBezTo>
                      <a:pt x="26" y="13"/>
                      <a:pt x="26" y="11"/>
                      <a:pt x="26" y="11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2" y="8"/>
                      <a:pt x="29" y="6"/>
                      <a:pt x="29" y="2"/>
                    </a:cubicBezTo>
                    <a:cubicBezTo>
                      <a:pt x="29" y="0"/>
                      <a:pt x="29" y="1"/>
                      <a:pt x="28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1" y="8"/>
                      <a:pt x="17" y="8"/>
                    </a:cubicBezTo>
                    <a:close/>
                    <a:moveTo>
                      <a:pt x="7" y="27"/>
                    </a:moveTo>
                    <a:cubicBezTo>
                      <a:pt x="7" y="26"/>
                      <a:pt x="9" y="24"/>
                      <a:pt x="9" y="23"/>
                    </a:cubicBezTo>
                    <a:cubicBezTo>
                      <a:pt x="10" y="21"/>
                      <a:pt x="10" y="19"/>
                      <a:pt x="10" y="17"/>
                    </a:cubicBezTo>
                    <a:cubicBezTo>
                      <a:pt x="11" y="16"/>
                      <a:pt x="12" y="16"/>
                      <a:pt x="14" y="18"/>
                    </a:cubicBezTo>
                    <a:cubicBezTo>
                      <a:pt x="14" y="22"/>
                      <a:pt x="15" y="21"/>
                      <a:pt x="14" y="25"/>
                    </a:cubicBezTo>
                    <a:cubicBezTo>
                      <a:pt x="14" y="27"/>
                      <a:pt x="13" y="30"/>
                      <a:pt x="11" y="30"/>
                    </a:cubicBezTo>
                    <a:cubicBezTo>
                      <a:pt x="9" y="30"/>
                      <a:pt x="8" y="30"/>
                      <a:pt x="7" y="29"/>
                    </a:cubicBezTo>
                    <a:lnTo>
                      <a:pt x="7" y="2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4" name="ïṡlïḑé">
                <a:extLst>
                  <a:ext uri="{FF2B5EF4-FFF2-40B4-BE49-F238E27FC236}">
                    <a16:creationId xmlns:a16="http://schemas.microsoft.com/office/drawing/2014/main" id="{38434C44-919A-4C0B-830E-EC3E8A0F49FA}"/>
                  </a:ext>
                </a:extLst>
              </p:cNvPr>
              <p:cNvSpPr/>
              <p:nvPr/>
            </p:nvSpPr>
            <p:spPr bwMode="auto">
              <a:xfrm>
                <a:off x="2806700" y="3025775"/>
                <a:ext cx="142875" cy="146050"/>
              </a:xfrm>
              <a:custGeom>
                <a:avLst/>
                <a:gdLst>
                  <a:gd name="T0" fmla="*/ 5 w 43"/>
                  <a:gd name="T1" fmla="*/ 14 h 44"/>
                  <a:gd name="T2" fmla="*/ 12 w 43"/>
                  <a:gd name="T3" fmla="*/ 3 h 44"/>
                  <a:gd name="T4" fmla="*/ 33 w 43"/>
                  <a:gd name="T5" fmla="*/ 25 h 44"/>
                  <a:gd name="T6" fmla="*/ 28 w 43"/>
                  <a:gd name="T7" fmla="*/ 28 h 44"/>
                  <a:gd name="T8" fmla="*/ 28 w 43"/>
                  <a:gd name="T9" fmla="*/ 30 h 44"/>
                  <a:gd name="T10" fmla="*/ 25 w 43"/>
                  <a:gd name="T11" fmla="*/ 32 h 44"/>
                  <a:gd name="T12" fmla="*/ 26 w 43"/>
                  <a:gd name="T13" fmla="*/ 33 h 44"/>
                  <a:gd name="T14" fmla="*/ 20 w 43"/>
                  <a:gd name="T15" fmla="*/ 38 h 44"/>
                  <a:gd name="T16" fmla="*/ 19 w 43"/>
                  <a:gd name="T17" fmla="*/ 38 h 44"/>
                  <a:gd name="T18" fmla="*/ 9 w 43"/>
                  <a:gd name="T19" fmla="*/ 26 h 44"/>
                  <a:gd name="T20" fmla="*/ 13 w 43"/>
                  <a:gd name="T21" fmla="*/ 20 h 44"/>
                  <a:gd name="T22" fmla="*/ 13 w 43"/>
                  <a:gd name="T23" fmla="*/ 21 h 44"/>
                  <a:gd name="T24" fmla="*/ 12 w 43"/>
                  <a:gd name="T25" fmla="*/ 27 h 44"/>
                  <a:gd name="T26" fmla="*/ 14 w 43"/>
                  <a:gd name="T27" fmla="*/ 30 h 44"/>
                  <a:gd name="T28" fmla="*/ 18 w 43"/>
                  <a:gd name="T29" fmla="*/ 29 h 44"/>
                  <a:gd name="T30" fmla="*/ 18 w 43"/>
                  <a:gd name="T31" fmla="*/ 31 h 44"/>
                  <a:gd name="T32" fmla="*/ 22 w 43"/>
                  <a:gd name="T33" fmla="*/ 33 h 44"/>
                  <a:gd name="T34" fmla="*/ 27 w 43"/>
                  <a:gd name="T35" fmla="*/ 17 h 44"/>
                  <a:gd name="T36" fmla="*/ 25 w 43"/>
                  <a:gd name="T37" fmla="*/ 15 h 44"/>
                  <a:gd name="T38" fmla="*/ 16 w 43"/>
                  <a:gd name="T39" fmla="*/ 19 h 44"/>
                  <a:gd name="T40" fmla="*/ 12 w 43"/>
                  <a:gd name="T41" fmla="*/ 14 h 44"/>
                  <a:gd name="T42" fmla="*/ 11 w 43"/>
                  <a:gd name="T43" fmla="*/ 14 h 44"/>
                  <a:gd name="T44" fmla="*/ 7 w 43"/>
                  <a:gd name="T45" fmla="*/ 23 h 44"/>
                  <a:gd name="T46" fmla="*/ 5 w 43"/>
                  <a:gd name="T47" fmla="*/ 14 h 44"/>
                  <a:gd name="T48" fmla="*/ 0 w 43"/>
                  <a:gd name="T49" fmla="*/ 20 h 44"/>
                  <a:gd name="T50" fmla="*/ 10 w 43"/>
                  <a:gd name="T51" fmla="*/ 33 h 44"/>
                  <a:gd name="T52" fmla="*/ 21 w 43"/>
                  <a:gd name="T53" fmla="*/ 44 h 44"/>
                  <a:gd name="T54" fmla="*/ 21 w 43"/>
                  <a:gd name="T55" fmla="*/ 41 h 44"/>
                  <a:gd name="T56" fmla="*/ 23 w 43"/>
                  <a:gd name="T57" fmla="*/ 41 h 44"/>
                  <a:gd name="T58" fmla="*/ 28 w 43"/>
                  <a:gd name="T59" fmla="*/ 36 h 44"/>
                  <a:gd name="T60" fmla="*/ 36 w 43"/>
                  <a:gd name="T61" fmla="*/ 32 h 44"/>
                  <a:gd name="T62" fmla="*/ 30 w 43"/>
                  <a:gd name="T63" fmla="*/ 14 h 44"/>
                  <a:gd name="T64" fmla="*/ 13 w 43"/>
                  <a:gd name="T65" fmla="*/ 0 h 44"/>
                  <a:gd name="T66" fmla="*/ 0 w 43"/>
                  <a:gd name="T67" fmla="*/ 20 h 44"/>
                  <a:gd name="T68" fmla="*/ 23 w 43"/>
                  <a:gd name="T69" fmla="*/ 20 h 44"/>
                  <a:gd name="T70" fmla="*/ 24 w 43"/>
                  <a:gd name="T71" fmla="*/ 21 h 44"/>
                  <a:gd name="T72" fmla="*/ 25 w 43"/>
                  <a:gd name="T73" fmla="*/ 20 h 44"/>
                  <a:gd name="T74" fmla="*/ 23 w 43"/>
                  <a:gd name="T75" fmla="*/ 19 h 44"/>
                  <a:gd name="T76" fmla="*/ 23 w 43"/>
                  <a:gd name="T77" fmla="*/ 2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3" h="44">
                    <a:moveTo>
                      <a:pt x="5" y="14"/>
                    </a:moveTo>
                    <a:cubicBezTo>
                      <a:pt x="5" y="10"/>
                      <a:pt x="9" y="5"/>
                      <a:pt x="12" y="3"/>
                    </a:cubicBezTo>
                    <a:cubicBezTo>
                      <a:pt x="17" y="6"/>
                      <a:pt x="33" y="18"/>
                      <a:pt x="33" y="25"/>
                    </a:cubicBezTo>
                    <a:cubicBezTo>
                      <a:pt x="33" y="27"/>
                      <a:pt x="30" y="27"/>
                      <a:pt x="28" y="28"/>
                    </a:cubicBezTo>
                    <a:cubicBezTo>
                      <a:pt x="28" y="30"/>
                      <a:pt x="28" y="30"/>
                      <a:pt x="28" y="30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6" y="33"/>
                      <a:pt x="26" y="33"/>
                      <a:pt x="26" y="33"/>
                    </a:cubicBezTo>
                    <a:cubicBezTo>
                      <a:pt x="24" y="35"/>
                      <a:pt x="23" y="38"/>
                      <a:pt x="20" y="38"/>
                    </a:cubicBezTo>
                    <a:cubicBezTo>
                      <a:pt x="19" y="38"/>
                      <a:pt x="19" y="38"/>
                      <a:pt x="19" y="38"/>
                    </a:cubicBezTo>
                    <a:cubicBezTo>
                      <a:pt x="18" y="36"/>
                      <a:pt x="9" y="29"/>
                      <a:pt x="9" y="26"/>
                    </a:cubicBezTo>
                    <a:cubicBezTo>
                      <a:pt x="9" y="24"/>
                      <a:pt x="11" y="20"/>
                      <a:pt x="13" y="20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3" y="24"/>
                      <a:pt x="13" y="26"/>
                      <a:pt x="12" y="27"/>
                    </a:cubicBezTo>
                    <a:cubicBezTo>
                      <a:pt x="12" y="29"/>
                      <a:pt x="13" y="30"/>
                      <a:pt x="14" y="30"/>
                    </a:cubicBezTo>
                    <a:cubicBezTo>
                      <a:pt x="18" y="29"/>
                      <a:pt x="18" y="29"/>
                      <a:pt x="18" y="29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9" y="32"/>
                      <a:pt x="20" y="33"/>
                      <a:pt x="22" y="33"/>
                    </a:cubicBezTo>
                    <a:cubicBezTo>
                      <a:pt x="26" y="33"/>
                      <a:pt x="26" y="21"/>
                      <a:pt x="27" y="17"/>
                    </a:cubicBezTo>
                    <a:cubicBezTo>
                      <a:pt x="26" y="17"/>
                      <a:pt x="26" y="15"/>
                      <a:pt x="25" y="15"/>
                    </a:cubicBezTo>
                    <a:cubicBezTo>
                      <a:pt x="19" y="15"/>
                      <a:pt x="21" y="19"/>
                      <a:pt x="16" y="19"/>
                    </a:cubicBezTo>
                    <a:cubicBezTo>
                      <a:pt x="15" y="18"/>
                      <a:pt x="14" y="14"/>
                      <a:pt x="12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8" y="14"/>
                      <a:pt x="8" y="21"/>
                      <a:pt x="7" y="23"/>
                    </a:cubicBezTo>
                    <a:cubicBezTo>
                      <a:pt x="5" y="22"/>
                      <a:pt x="5" y="18"/>
                      <a:pt x="5" y="14"/>
                    </a:cubicBezTo>
                    <a:close/>
                    <a:moveTo>
                      <a:pt x="0" y="20"/>
                    </a:moveTo>
                    <a:cubicBezTo>
                      <a:pt x="0" y="28"/>
                      <a:pt x="6" y="29"/>
                      <a:pt x="10" y="33"/>
                    </a:cubicBezTo>
                    <a:cubicBezTo>
                      <a:pt x="14" y="37"/>
                      <a:pt x="14" y="44"/>
                      <a:pt x="21" y="44"/>
                    </a:cubicBezTo>
                    <a:cubicBezTo>
                      <a:pt x="21" y="41"/>
                      <a:pt x="21" y="41"/>
                      <a:pt x="21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5" y="41"/>
                      <a:pt x="28" y="37"/>
                      <a:pt x="28" y="36"/>
                    </a:cubicBezTo>
                    <a:cubicBezTo>
                      <a:pt x="30" y="32"/>
                      <a:pt x="29" y="32"/>
                      <a:pt x="36" y="32"/>
                    </a:cubicBezTo>
                    <a:cubicBezTo>
                      <a:pt x="43" y="21"/>
                      <a:pt x="36" y="20"/>
                      <a:pt x="30" y="14"/>
                    </a:cubicBezTo>
                    <a:cubicBezTo>
                      <a:pt x="27" y="10"/>
                      <a:pt x="18" y="0"/>
                      <a:pt x="13" y="0"/>
                    </a:cubicBezTo>
                    <a:cubicBezTo>
                      <a:pt x="7" y="0"/>
                      <a:pt x="0" y="13"/>
                      <a:pt x="0" y="20"/>
                    </a:cubicBezTo>
                    <a:close/>
                    <a:moveTo>
                      <a:pt x="23" y="20"/>
                    </a:moveTo>
                    <a:cubicBezTo>
                      <a:pt x="23" y="20"/>
                      <a:pt x="23" y="21"/>
                      <a:pt x="24" y="21"/>
                    </a:cubicBezTo>
                    <a:cubicBezTo>
                      <a:pt x="24" y="21"/>
                      <a:pt x="25" y="21"/>
                      <a:pt x="25" y="20"/>
                    </a:cubicBezTo>
                    <a:cubicBezTo>
                      <a:pt x="25" y="20"/>
                      <a:pt x="24" y="19"/>
                      <a:pt x="23" y="19"/>
                    </a:cubicBezTo>
                    <a:cubicBezTo>
                      <a:pt x="23" y="19"/>
                      <a:pt x="23" y="20"/>
                      <a:pt x="23" y="2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5" name="íṥḻïḋe">
                <a:extLst>
                  <a:ext uri="{FF2B5EF4-FFF2-40B4-BE49-F238E27FC236}">
                    <a16:creationId xmlns:a16="http://schemas.microsoft.com/office/drawing/2014/main" id="{BFC39537-CDDD-47F9-B222-AAC9B34C07C1}"/>
                  </a:ext>
                </a:extLst>
              </p:cNvPr>
              <p:cNvSpPr/>
              <p:nvPr/>
            </p:nvSpPr>
            <p:spPr bwMode="auto">
              <a:xfrm>
                <a:off x="3189288" y="3128963"/>
                <a:ext cx="131763" cy="55563"/>
              </a:xfrm>
              <a:custGeom>
                <a:avLst/>
                <a:gdLst>
                  <a:gd name="T0" fmla="*/ 23 w 40"/>
                  <a:gd name="T1" fmla="*/ 17 h 17"/>
                  <a:gd name="T2" fmla="*/ 20 w 40"/>
                  <a:gd name="T3" fmla="*/ 10 h 17"/>
                  <a:gd name="T4" fmla="*/ 30 w 40"/>
                  <a:gd name="T5" fmla="*/ 6 h 17"/>
                  <a:gd name="T6" fmla="*/ 33 w 40"/>
                  <a:gd name="T7" fmla="*/ 6 h 17"/>
                  <a:gd name="T8" fmla="*/ 40 w 40"/>
                  <a:gd name="T9" fmla="*/ 6 h 17"/>
                  <a:gd name="T10" fmla="*/ 0 w 40"/>
                  <a:gd name="T11" fmla="*/ 0 h 17"/>
                  <a:gd name="T12" fmla="*/ 12 w 40"/>
                  <a:gd name="T13" fmla="*/ 8 h 17"/>
                  <a:gd name="T14" fmla="*/ 23 w 40"/>
                  <a:gd name="T1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0" h="17">
                    <a:moveTo>
                      <a:pt x="23" y="17"/>
                    </a:moveTo>
                    <a:cubicBezTo>
                      <a:pt x="22" y="14"/>
                      <a:pt x="20" y="13"/>
                      <a:pt x="20" y="10"/>
                    </a:cubicBezTo>
                    <a:cubicBezTo>
                      <a:pt x="20" y="7"/>
                      <a:pt x="27" y="6"/>
                      <a:pt x="30" y="6"/>
                    </a:cubicBezTo>
                    <a:cubicBezTo>
                      <a:pt x="33" y="6"/>
                      <a:pt x="33" y="6"/>
                      <a:pt x="33" y="6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5" y="4"/>
                      <a:pt x="9" y="0"/>
                      <a:pt x="0" y="0"/>
                    </a:cubicBezTo>
                    <a:cubicBezTo>
                      <a:pt x="1" y="1"/>
                      <a:pt x="10" y="6"/>
                      <a:pt x="12" y="8"/>
                    </a:cubicBezTo>
                    <a:cubicBezTo>
                      <a:pt x="16" y="10"/>
                      <a:pt x="20" y="15"/>
                      <a:pt x="23" y="1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6" name="ísļïḓê">
                <a:extLst>
                  <a:ext uri="{FF2B5EF4-FFF2-40B4-BE49-F238E27FC236}">
                    <a16:creationId xmlns:a16="http://schemas.microsoft.com/office/drawing/2014/main" id="{0F8C933C-7794-4CC9-B948-698151295AFD}"/>
                  </a:ext>
                </a:extLst>
              </p:cNvPr>
              <p:cNvSpPr/>
              <p:nvPr/>
            </p:nvSpPr>
            <p:spPr bwMode="auto">
              <a:xfrm>
                <a:off x="3657600" y="3175000"/>
                <a:ext cx="139700" cy="127000"/>
              </a:xfrm>
              <a:custGeom>
                <a:avLst/>
                <a:gdLst>
                  <a:gd name="T0" fmla="*/ 32 w 42"/>
                  <a:gd name="T1" fmla="*/ 3 h 38"/>
                  <a:gd name="T2" fmla="*/ 29 w 42"/>
                  <a:gd name="T3" fmla="*/ 7 h 38"/>
                  <a:gd name="T4" fmla="*/ 30 w 42"/>
                  <a:gd name="T5" fmla="*/ 9 h 38"/>
                  <a:gd name="T6" fmla="*/ 37 w 42"/>
                  <a:gd name="T7" fmla="*/ 5 h 38"/>
                  <a:gd name="T8" fmla="*/ 32 w 42"/>
                  <a:gd name="T9" fmla="*/ 3 h 38"/>
                  <a:gd name="T10" fmla="*/ 10 w 42"/>
                  <a:gd name="T11" fmla="*/ 15 h 38"/>
                  <a:gd name="T12" fmla="*/ 15 w 42"/>
                  <a:gd name="T13" fmla="*/ 9 h 38"/>
                  <a:gd name="T14" fmla="*/ 34 w 42"/>
                  <a:gd name="T15" fmla="*/ 17 h 38"/>
                  <a:gd name="T16" fmla="*/ 32 w 42"/>
                  <a:gd name="T17" fmla="*/ 14 h 38"/>
                  <a:gd name="T18" fmla="*/ 36 w 42"/>
                  <a:gd name="T19" fmla="*/ 9 h 38"/>
                  <a:gd name="T20" fmla="*/ 36 w 42"/>
                  <a:gd name="T21" fmla="*/ 14 h 38"/>
                  <a:gd name="T22" fmla="*/ 42 w 42"/>
                  <a:gd name="T23" fmla="*/ 22 h 38"/>
                  <a:gd name="T24" fmla="*/ 39 w 42"/>
                  <a:gd name="T25" fmla="*/ 25 h 38"/>
                  <a:gd name="T26" fmla="*/ 38 w 42"/>
                  <a:gd name="T27" fmla="*/ 25 h 38"/>
                  <a:gd name="T28" fmla="*/ 34 w 42"/>
                  <a:gd name="T29" fmla="*/ 21 h 38"/>
                  <a:gd name="T30" fmla="*/ 29 w 42"/>
                  <a:gd name="T31" fmla="*/ 18 h 38"/>
                  <a:gd name="T32" fmla="*/ 31 w 42"/>
                  <a:gd name="T33" fmla="*/ 24 h 38"/>
                  <a:gd name="T34" fmla="*/ 28 w 42"/>
                  <a:gd name="T35" fmla="*/ 30 h 38"/>
                  <a:gd name="T36" fmla="*/ 27 w 42"/>
                  <a:gd name="T37" fmla="*/ 30 h 38"/>
                  <a:gd name="T38" fmla="*/ 23 w 42"/>
                  <a:gd name="T39" fmla="*/ 27 h 38"/>
                  <a:gd name="T40" fmla="*/ 20 w 42"/>
                  <a:gd name="T41" fmla="*/ 28 h 38"/>
                  <a:gd name="T42" fmla="*/ 19 w 42"/>
                  <a:gd name="T43" fmla="*/ 28 h 38"/>
                  <a:gd name="T44" fmla="*/ 14 w 42"/>
                  <a:gd name="T45" fmla="*/ 29 h 38"/>
                  <a:gd name="T46" fmla="*/ 19 w 42"/>
                  <a:gd name="T47" fmla="*/ 36 h 38"/>
                  <a:gd name="T48" fmla="*/ 19 w 42"/>
                  <a:gd name="T49" fmla="*/ 36 h 38"/>
                  <a:gd name="T50" fmla="*/ 17 w 42"/>
                  <a:gd name="T51" fmla="*/ 38 h 38"/>
                  <a:gd name="T52" fmla="*/ 11 w 42"/>
                  <a:gd name="T53" fmla="*/ 32 h 38"/>
                  <a:gd name="T54" fmla="*/ 7 w 42"/>
                  <a:gd name="T55" fmla="*/ 34 h 38"/>
                  <a:gd name="T56" fmla="*/ 0 w 42"/>
                  <a:gd name="T57" fmla="*/ 26 h 38"/>
                  <a:gd name="T58" fmla="*/ 3 w 42"/>
                  <a:gd name="T59" fmla="*/ 20 h 38"/>
                  <a:gd name="T60" fmla="*/ 10 w 42"/>
                  <a:gd name="T61" fmla="*/ 30 h 38"/>
                  <a:gd name="T62" fmla="*/ 3 w 42"/>
                  <a:gd name="T63" fmla="*/ 17 h 38"/>
                  <a:gd name="T64" fmla="*/ 8 w 42"/>
                  <a:gd name="T65" fmla="*/ 21 h 38"/>
                  <a:gd name="T66" fmla="*/ 13 w 42"/>
                  <a:gd name="T67" fmla="*/ 27 h 38"/>
                  <a:gd name="T68" fmla="*/ 19 w 42"/>
                  <a:gd name="T69" fmla="*/ 25 h 38"/>
                  <a:gd name="T70" fmla="*/ 16 w 42"/>
                  <a:gd name="T71" fmla="*/ 21 h 38"/>
                  <a:gd name="T72" fmla="*/ 18 w 42"/>
                  <a:gd name="T73" fmla="*/ 20 h 38"/>
                  <a:gd name="T74" fmla="*/ 18 w 42"/>
                  <a:gd name="T75" fmla="*/ 20 h 38"/>
                  <a:gd name="T76" fmla="*/ 22 w 42"/>
                  <a:gd name="T77" fmla="*/ 24 h 38"/>
                  <a:gd name="T78" fmla="*/ 27 w 42"/>
                  <a:gd name="T79" fmla="*/ 26 h 38"/>
                  <a:gd name="T80" fmla="*/ 28 w 42"/>
                  <a:gd name="T81" fmla="*/ 25 h 38"/>
                  <a:gd name="T82" fmla="*/ 28 w 42"/>
                  <a:gd name="T83" fmla="*/ 22 h 38"/>
                  <a:gd name="T84" fmla="*/ 23 w 42"/>
                  <a:gd name="T85" fmla="*/ 18 h 38"/>
                  <a:gd name="T86" fmla="*/ 18 w 42"/>
                  <a:gd name="T87" fmla="*/ 15 h 38"/>
                  <a:gd name="T88" fmla="*/ 12 w 42"/>
                  <a:gd name="T89" fmla="*/ 19 h 38"/>
                  <a:gd name="T90" fmla="*/ 11 w 42"/>
                  <a:gd name="T91" fmla="*/ 18 h 38"/>
                  <a:gd name="T92" fmla="*/ 11 w 42"/>
                  <a:gd name="T93" fmla="*/ 17 h 38"/>
                  <a:gd name="T94" fmla="*/ 10 w 42"/>
                  <a:gd name="T95" fmla="*/ 1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38">
                    <a:moveTo>
                      <a:pt x="32" y="3"/>
                    </a:moveTo>
                    <a:cubicBezTo>
                      <a:pt x="31" y="4"/>
                      <a:pt x="29" y="6"/>
                      <a:pt x="29" y="7"/>
                    </a:cubicBezTo>
                    <a:cubicBezTo>
                      <a:pt x="29" y="9"/>
                      <a:pt x="29" y="9"/>
                      <a:pt x="30" y="9"/>
                    </a:cubicBezTo>
                    <a:cubicBezTo>
                      <a:pt x="33" y="8"/>
                      <a:pt x="35" y="7"/>
                      <a:pt x="37" y="5"/>
                    </a:cubicBezTo>
                    <a:cubicBezTo>
                      <a:pt x="42" y="0"/>
                      <a:pt x="35" y="3"/>
                      <a:pt x="32" y="3"/>
                    </a:cubicBezTo>
                    <a:close/>
                    <a:moveTo>
                      <a:pt x="10" y="15"/>
                    </a:moveTo>
                    <a:cubicBezTo>
                      <a:pt x="15" y="9"/>
                      <a:pt x="15" y="9"/>
                      <a:pt x="15" y="9"/>
                    </a:cubicBezTo>
                    <a:cubicBezTo>
                      <a:pt x="20" y="12"/>
                      <a:pt x="28" y="16"/>
                      <a:pt x="34" y="1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2"/>
                      <a:pt x="34" y="9"/>
                      <a:pt x="36" y="9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8"/>
                      <a:pt x="42" y="17"/>
                      <a:pt x="42" y="22"/>
                    </a:cubicBezTo>
                    <a:cubicBezTo>
                      <a:pt x="42" y="23"/>
                      <a:pt x="40" y="25"/>
                      <a:pt x="39" y="25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6" y="25"/>
                      <a:pt x="35" y="22"/>
                      <a:pt x="34" y="21"/>
                    </a:cubicBezTo>
                    <a:cubicBezTo>
                      <a:pt x="33" y="20"/>
                      <a:pt x="31" y="19"/>
                      <a:pt x="29" y="18"/>
                    </a:cubicBezTo>
                    <a:cubicBezTo>
                      <a:pt x="30" y="20"/>
                      <a:pt x="31" y="21"/>
                      <a:pt x="31" y="24"/>
                    </a:cubicBezTo>
                    <a:cubicBezTo>
                      <a:pt x="31" y="26"/>
                      <a:pt x="30" y="30"/>
                      <a:pt x="28" y="30"/>
                    </a:cubicBezTo>
                    <a:cubicBezTo>
                      <a:pt x="27" y="30"/>
                      <a:pt x="27" y="30"/>
                      <a:pt x="27" y="30"/>
                    </a:cubicBezTo>
                    <a:cubicBezTo>
                      <a:pt x="25" y="30"/>
                      <a:pt x="25" y="27"/>
                      <a:pt x="23" y="27"/>
                    </a:cubicBezTo>
                    <a:cubicBezTo>
                      <a:pt x="22" y="28"/>
                      <a:pt x="22" y="28"/>
                      <a:pt x="20" y="28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17" y="28"/>
                      <a:pt x="14" y="27"/>
                      <a:pt x="14" y="29"/>
                    </a:cubicBezTo>
                    <a:cubicBezTo>
                      <a:pt x="14" y="31"/>
                      <a:pt x="19" y="32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8"/>
                      <a:pt x="18" y="38"/>
                      <a:pt x="17" y="38"/>
                    </a:cubicBezTo>
                    <a:cubicBezTo>
                      <a:pt x="16" y="38"/>
                      <a:pt x="13" y="33"/>
                      <a:pt x="11" y="32"/>
                    </a:cubicBezTo>
                    <a:cubicBezTo>
                      <a:pt x="10" y="32"/>
                      <a:pt x="8" y="34"/>
                      <a:pt x="7" y="34"/>
                    </a:cubicBezTo>
                    <a:cubicBezTo>
                      <a:pt x="5" y="34"/>
                      <a:pt x="0" y="29"/>
                      <a:pt x="0" y="26"/>
                    </a:cubicBezTo>
                    <a:cubicBezTo>
                      <a:pt x="0" y="23"/>
                      <a:pt x="1" y="21"/>
                      <a:pt x="3" y="20"/>
                    </a:cubicBezTo>
                    <a:cubicBezTo>
                      <a:pt x="4" y="25"/>
                      <a:pt x="3" y="30"/>
                      <a:pt x="10" y="30"/>
                    </a:cubicBezTo>
                    <a:cubicBezTo>
                      <a:pt x="9" y="26"/>
                      <a:pt x="3" y="26"/>
                      <a:pt x="3" y="17"/>
                    </a:cubicBezTo>
                    <a:cubicBezTo>
                      <a:pt x="7" y="17"/>
                      <a:pt x="7" y="19"/>
                      <a:pt x="8" y="21"/>
                    </a:cubicBezTo>
                    <a:cubicBezTo>
                      <a:pt x="10" y="24"/>
                      <a:pt x="11" y="24"/>
                      <a:pt x="13" y="27"/>
                    </a:cubicBezTo>
                    <a:cubicBezTo>
                      <a:pt x="16" y="25"/>
                      <a:pt x="15" y="25"/>
                      <a:pt x="19" y="25"/>
                    </a:cubicBezTo>
                    <a:cubicBezTo>
                      <a:pt x="18" y="22"/>
                      <a:pt x="16" y="23"/>
                      <a:pt x="16" y="21"/>
                    </a:cubicBezTo>
                    <a:cubicBezTo>
                      <a:pt x="16" y="20"/>
                      <a:pt x="17" y="20"/>
                      <a:pt x="18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21" y="23"/>
                      <a:pt x="22" y="24"/>
                    </a:cubicBezTo>
                    <a:cubicBezTo>
                      <a:pt x="23" y="25"/>
                      <a:pt x="25" y="25"/>
                      <a:pt x="27" y="26"/>
                    </a:cubicBezTo>
                    <a:cubicBezTo>
                      <a:pt x="28" y="25"/>
                      <a:pt x="28" y="25"/>
                      <a:pt x="28" y="25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6" y="21"/>
                      <a:pt x="25" y="19"/>
                      <a:pt x="23" y="18"/>
                    </a:cubicBezTo>
                    <a:cubicBezTo>
                      <a:pt x="22" y="17"/>
                      <a:pt x="19" y="16"/>
                      <a:pt x="18" y="15"/>
                    </a:cubicBezTo>
                    <a:cubicBezTo>
                      <a:pt x="14" y="17"/>
                      <a:pt x="17" y="19"/>
                      <a:pt x="12" y="19"/>
                    </a:cubicBezTo>
                    <a:cubicBezTo>
                      <a:pt x="12" y="19"/>
                      <a:pt x="11" y="19"/>
                      <a:pt x="11" y="18"/>
                    </a:cubicBezTo>
                    <a:cubicBezTo>
                      <a:pt x="11" y="17"/>
                      <a:pt x="11" y="17"/>
                      <a:pt x="11" y="17"/>
                    </a:cubicBezTo>
                    <a:lnTo>
                      <a:pt x="10" y="15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7" name="ïṩḻîḋè">
                <a:extLst>
                  <a:ext uri="{FF2B5EF4-FFF2-40B4-BE49-F238E27FC236}">
                    <a16:creationId xmlns:a16="http://schemas.microsoft.com/office/drawing/2014/main" id="{2DDD45B1-BD7E-467D-889F-E4D8100812F2}"/>
                  </a:ext>
                </a:extLst>
              </p:cNvPr>
              <p:cNvSpPr/>
              <p:nvPr/>
            </p:nvSpPr>
            <p:spPr bwMode="auto">
              <a:xfrm>
                <a:off x="2708275" y="3181350"/>
                <a:ext cx="134938" cy="120650"/>
              </a:xfrm>
              <a:custGeom>
                <a:avLst/>
                <a:gdLst>
                  <a:gd name="T0" fmla="*/ 13 w 41"/>
                  <a:gd name="T1" fmla="*/ 12 h 36"/>
                  <a:gd name="T2" fmla="*/ 8 w 41"/>
                  <a:gd name="T3" fmla="*/ 10 h 36"/>
                  <a:gd name="T4" fmla="*/ 0 w 41"/>
                  <a:gd name="T5" fmla="*/ 16 h 36"/>
                  <a:gd name="T6" fmla="*/ 11 w 41"/>
                  <a:gd name="T7" fmla="*/ 21 h 36"/>
                  <a:gd name="T8" fmla="*/ 13 w 41"/>
                  <a:gd name="T9" fmla="*/ 30 h 36"/>
                  <a:gd name="T10" fmla="*/ 10 w 41"/>
                  <a:gd name="T11" fmla="*/ 33 h 36"/>
                  <a:gd name="T12" fmla="*/ 16 w 41"/>
                  <a:gd name="T13" fmla="*/ 35 h 36"/>
                  <a:gd name="T14" fmla="*/ 19 w 41"/>
                  <a:gd name="T15" fmla="*/ 36 h 36"/>
                  <a:gd name="T16" fmla="*/ 20 w 41"/>
                  <a:gd name="T17" fmla="*/ 36 h 36"/>
                  <a:gd name="T18" fmla="*/ 25 w 41"/>
                  <a:gd name="T19" fmla="*/ 34 h 36"/>
                  <a:gd name="T20" fmla="*/ 25 w 41"/>
                  <a:gd name="T21" fmla="*/ 32 h 36"/>
                  <a:gd name="T22" fmla="*/ 29 w 41"/>
                  <a:gd name="T23" fmla="*/ 30 h 36"/>
                  <a:gd name="T24" fmla="*/ 30 w 41"/>
                  <a:gd name="T25" fmla="*/ 28 h 36"/>
                  <a:gd name="T26" fmla="*/ 30 w 41"/>
                  <a:gd name="T27" fmla="*/ 28 h 36"/>
                  <a:gd name="T28" fmla="*/ 41 w 41"/>
                  <a:gd name="T29" fmla="*/ 28 h 36"/>
                  <a:gd name="T30" fmla="*/ 36 w 41"/>
                  <a:gd name="T31" fmla="*/ 23 h 36"/>
                  <a:gd name="T32" fmla="*/ 29 w 41"/>
                  <a:gd name="T33" fmla="*/ 20 h 36"/>
                  <a:gd name="T34" fmla="*/ 27 w 41"/>
                  <a:gd name="T35" fmla="*/ 12 h 36"/>
                  <a:gd name="T36" fmla="*/ 28 w 41"/>
                  <a:gd name="T37" fmla="*/ 7 h 36"/>
                  <a:gd name="T38" fmla="*/ 26 w 41"/>
                  <a:gd name="T39" fmla="*/ 6 h 36"/>
                  <a:gd name="T40" fmla="*/ 21 w 41"/>
                  <a:gd name="T41" fmla="*/ 11 h 36"/>
                  <a:gd name="T42" fmla="*/ 20 w 41"/>
                  <a:gd name="T43" fmla="*/ 6 h 36"/>
                  <a:gd name="T44" fmla="*/ 17 w 41"/>
                  <a:gd name="T45" fmla="*/ 0 h 36"/>
                  <a:gd name="T46" fmla="*/ 13 w 41"/>
                  <a:gd name="T47" fmla="*/ 12 h 36"/>
                  <a:gd name="T48" fmla="*/ 16 w 41"/>
                  <a:gd name="T49" fmla="*/ 14 h 36"/>
                  <a:gd name="T50" fmla="*/ 17 w 41"/>
                  <a:gd name="T51" fmla="*/ 9 h 36"/>
                  <a:gd name="T52" fmla="*/ 18 w 41"/>
                  <a:gd name="T53" fmla="*/ 9 h 36"/>
                  <a:gd name="T54" fmla="*/ 21 w 41"/>
                  <a:gd name="T55" fmla="*/ 16 h 36"/>
                  <a:gd name="T56" fmla="*/ 16 w 41"/>
                  <a:gd name="T57" fmla="*/ 14 h 36"/>
                  <a:gd name="T58" fmla="*/ 19 w 41"/>
                  <a:gd name="T59" fmla="*/ 29 h 36"/>
                  <a:gd name="T60" fmla="*/ 18 w 41"/>
                  <a:gd name="T61" fmla="*/ 25 h 36"/>
                  <a:gd name="T62" fmla="*/ 21 w 41"/>
                  <a:gd name="T63" fmla="*/ 25 h 36"/>
                  <a:gd name="T64" fmla="*/ 25 w 41"/>
                  <a:gd name="T65" fmla="*/ 27 h 36"/>
                  <a:gd name="T66" fmla="*/ 19 w 41"/>
                  <a:gd name="T67" fmla="*/ 29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1" h="36">
                    <a:moveTo>
                      <a:pt x="13" y="12"/>
                    </a:moveTo>
                    <a:cubicBezTo>
                      <a:pt x="8" y="10"/>
                      <a:pt x="8" y="10"/>
                      <a:pt x="8" y="10"/>
                    </a:cubicBezTo>
                    <a:cubicBezTo>
                      <a:pt x="6" y="11"/>
                      <a:pt x="0" y="15"/>
                      <a:pt x="0" y="16"/>
                    </a:cubicBezTo>
                    <a:cubicBezTo>
                      <a:pt x="0" y="18"/>
                      <a:pt x="9" y="21"/>
                      <a:pt x="11" y="21"/>
                    </a:cubicBezTo>
                    <a:cubicBezTo>
                      <a:pt x="12" y="23"/>
                      <a:pt x="13" y="30"/>
                      <a:pt x="13" y="30"/>
                    </a:cubicBezTo>
                    <a:cubicBezTo>
                      <a:pt x="13" y="32"/>
                      <a:pt x="12" y="32"/>
                      <a:pt x="10" y="33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1" y="36"/>
                      <a:pt x="20" y="34"/>
                      <a:pt x="25" y="34"/>
                    </a:cubicBezTo>
                    <a:cubicBezTo>
                      <a:pt x="25" y="32"/>
                      <a:pt x="25" y="32"/>
                      <a:pt x="25" y="32"/>
                    </a:cubicBezTo>
                    <a:cubicBezTo>
                      <a:pt x="25" y="30"/>
                      <a:pt x="27" y="30"/>
                      <a:pt x="29" y="30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8"/>
                      <a:pt x="30" y="28"/>
                      <a:pt x="30" y="28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39" y="25"/>
                      <a:pt x="37" y="26"/>
                      <a:pt x="36" y="23"/>
                    </a:cubicBezTo>
                    <a:cubicBezTo>
                      <a:pt x="34" y="21"/>
                      <a:pt x="32" y="22"/>
                      <a:pt x="29" y="20"/>
                    </a:cubicBezTo>
                    <a:cubicBezTo>
                      <a:pt x="29" y="15"/>
                      <a:pt x="27" y="14"/>
                      <a:pt x="27" y="12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7" y="7"/>
                      <a:pt x="27" y="6"/>
                      <a:pt x="26" y="6"/>
                    </a:cubicBezTo>
                    <a:cubicBezTo>
                      <a:pt x="23" y="6"/>
                      <a:pt x="25" y="11"/>
                      <a:pt x="21" y="11"/>
                    </a:cubicBezTo>
                    <a:cubicBezTo>
                      <a:pt x="21" y="10"/>
                      <a:pt x="20" y="7"/>
                      <a:pt x="20" y="6"/>
                    </a:cubicBezTo>
                    <a:cubicBezTo>
                      <a:pt x="19" y="4"/>
                      <a:pt x="18" y="1"/>
                      <a:pt x="17" y="0"/>
                    </a:cubicBezTo>
                    <a:cubicBezTo>
                      <a:pt x="13" y="1"/>
                      <a:pt x="14" y="8"/>
                      <a:pt x="13" y="12"/>
                    </a:cubicBezTo>
                    <a:close/>
                    <a:moveTo>
                      <a:pt x="16" y="14"/>
                    </a:moveTo>
                    <a:cubicBezTo>
                      <a:pt x="17" y="9"/>
                      <a:pt x="17" y="9"/>
                      <a:pt x="17" y="9"/>
                    </a:cubicBezTo>
                    <a:cubicBezTo>
                      <a:pt x="17" y="9"/>
                      <a:pt x="18" y="9"/>
                      <a:pt x="18" y="9"/>
                    </a:cubicBezTo>
                    <a:cubicBezTo>
                      <a:pt x="21" y="16"/>
                      <a:pt x="21" y="16"/>
                      <a:pt x="21" y="16"/>
                    </a:cubicBezTo>
                    <a:cubicBezTo>
                      <a:pt x="20" y="17"/>
                      <a:pt x="18" y="16"/>
                      <a:pt x="16" y="14"/>
                    </a:cubicBezTo>
                    <a:close/>
                    <a:moveTo>
                      <a:pt x="19" y="29"/>
                    </a:moveTo>
                    <a:cubicBezTo>
                      <a:pt x="18" y="28"/>
                      <a:pt x="18" y="27"/>
                      <a:pt x="18" y="25"/>
                    </a:cubicBezTo>
                    <a:cubicBezTo>
                      <a:pt x="19" y="24"/>
                      <a:pt x="20" y="24"/>
                      <a:pt x="21" y="25"/>
                    </a:cubicBezTo>
                    <a:cubicBezTo>
                      <a:pt x="25" y="27"/>
                      <a:pt x="25" y="27"/>
                      <a:pt x="25" y="27"/>
                    </a:cubicBezTo>
                    <a:cubicBezTo>
                      <a:pt x="25" y="29"/>
                      <a:pt x="23" y="29"/>
                      <a:pt x="19" y="29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8" name="işliḍe">
                <a:extLst>
                  <a:ext uri="{FF2B5EF4-FFF2-40B4-BE49-F238E27FC236}">
                    <a16:creationId xmlns:a16="http://schemas.microsoft.com/office/drawing/2014/main" id="{C6E489DC-AEE9-4AB4-B971-534659269EB4}"/>
                  </a:ext>
                </a:extLst>
              </p:cNvPr>
              <p:cNvSpPr/>
              <p:nvPr/>
            </p:nvSpPr>
            <p:spPr bwMode="auto">
              <a:xfrm>
                <a:off x="3124200" y="3178175"/>
                <a:ext cx="361950" cy="382588"/>
              </a:xfrm>
              <a:custGeom>
                <a:avLst/>
                <a:gdLst>
                  <a:gd name="T0" fmla="*/ 73 w 110"/>
                  <a:gd name="T1" fmla="*/ 32 h 115"/>
                  <a:gd name="T2" fmla="*/ 73 w 110"/>
                  <a:gd name="T3" fmla="*/ 34 h 115"/>
                  <a:gd name="T4" fmla="*/ 48 w 110"/>
                  <a:gd name="T5" fmla="*/ 86 h 115"/>
                  <a:gd name="T6" fmla="*/ 25 w 110"/>
                  <a:gd name="T7" fmla="*/ 102 h 115"/>
                  <a:gd name="T8" fmla="*/ 0 w 110"/>
                  <a:gd name="T9" fmla="*/ 115 h 115"/>
                  <a:gd name="T10" fmla="*/ 29 w 110"/>
                  <a:gd name="T11" fmla="*/ 102 h 115"/>
                  <a:gd name="T12" fmla="*/ 53 w 110"/>
                  <a:gd name="T13" fmla="*/ 83 h 115"/>
                  <a:gd name="T14" fmla="*/ 70 w 110"/>
                  <a:gd name="T15" fmla="*/ 58 h 115"/>
                  <a:gd name="T16" fmla="*/ 75 w 110"/>
                  <a:gd name="T17" fmla="*/ 42 h 115"/>
                  <a:gd name="T18" fmla="*/ 75 w 110"/>
                  <a:gd name="T19" fmla="*/ 22 h 115"/>
                  <a:gd name="T20" fmla="*/ 81 w 110"/>
                  <a:gd name="T21" fmla="*/ 48 h 115"/>
                  <a:gd name="T22" fmla="*/ 81 w 110"/>
                  <a:gd name="T23" fmla="*/ 49 h 115"/>
                  <a:gd name="T24" fmla="*/ 70 w 110"/>
                  <a:gd name="T25" fmla="*/ 82 h 115"/>
                  <a:gd name="T26" fmla="*/ 62 w 110"/>
                  <a:gd name="T27" fmla="*/ 95 h 115"/>
                  <a:gd name="T28" fmla="*/ 51 w 110"/>
                  <a:gd name="T29" fmla="*/ 107 h 115"/>
                  <a:gd name="T30" fmla="*/ 72 w 110"/>
                  <a:gd name="T31" fmla="*/ 83 h 115"/>
                  <a:gd name="T32" fmla="*/ 83 w 110"/>
                  <a:gd name="T33" fmla="*/ 49 h 115"/>
                  <a:gd name="T34" fmla="*/ 83 w 110"/>
                  <a:gd name="T35" fmla="*/ 47 h 115"/>
                  <a:gd name="T36" fmla="*/ 80 w 110"/>
                  <a:gd name="T37" fmla="*/ 31 h 115"/>
                  <a:gd name="T38" fmla="*/ 75 w 110"/>
                  <a:gd name="T39" fmla="*/ 18 h 115"/>
                  <a:gd name="T40" fmla="*/ 87 w 110"/>
                  <a:gd name="T41" fmla="*/ 36 h 115"/>
                  <a:gd name="T42" fmla="*/ 92 w 110"/>
                  <a:gd name="T43" fmla="*/ 62 h 115"/>
                  <a:gd name="T44" fmla="*/ 87 w 110"/>
                  <a:gd name="T45" fmla="*/ 88 h 115"/>
                  <a:gd name="T46" fmla="*/ 83 w 110"/>
                  <a:gd name="T47" fmla="*/ 99 h 115"/>
                  <a:gd name="T48" fmla="*/ 77 w 110"/>
                  <a:gd name="T49" fmla="*/ 110 h 115"/>
                  <a:gd name="T50" fmla="*/ 88 w 110"/>
                  <a:gd name="T51" fmla="*/ 89 h 115"/>
                  <a:gd name="T52" fmla="*/ 94 w 110"/>
                  <a:gd name="T53" fmla="*/ 64 h 115"/>
                  <a:gd name="T54" fmla="*/ 94 w 110"/>
                  <a:gd name="T55" fmla="*/ 57 h 115"/>
                  <a:gd name="T56" fmla="*/ 87 w 110"/>
                  <a:gd name="T57" fmla="*/ 32 h 115"/>
                  <a:gd name="T58" fmla="*/ 81 w 110"/>
                  <a:gd name="T59" fmla="*/ 21 h 115"/>
                  <a:gd name="T60" fmla="*/ 74 w 110"/>
                  <a:gd name="T61" fmla="*/ 12 h 115"/>
                  <a:gd name="T62" fmla="*/ 93 w 110"/>
                  <a:gd name="T63" fmla="*/ 29 h 115"/>
                  <a:gd name="T64" fmla="*/ 106 w 110"/>
                  <a:gd name="T65" fmla="*/ 52 h 115"/>
                  <a:gd name="T66" fmla="*/ 107 w 110"/>
                  <a:gd name="T67" fmla="*/ 84 h 115"/>
                  <a:gd name="T68" fmla="*/ 104 w 110"/>
                  <a:gd name="T69" fmla="*/ 99 h 115"/>
                  <a:gd name="T70" fmla="*/ 100 w 110"/>
                  <a:gd name="T71" fmla="*/ 113 h 115"/>
                  <a:gd name="T72" fmla="*/ 110 w 110"/>
                  <a:gd name="T73" fmla="*/ 70 h 115"/>
                  <a:gd name="T74" fmla="*/ 110 w 110"/>
                  <a:gd name="T75" fmla="*/ 69 h 115"/>
                  <a:gd name="T76" fmla="*/ 105 w 110"/>
                  <a:gd name="T77" fmla="*/ 43 h 115"/>
                  <a:gd name="T78" fmla="*/ 99 w 110"/>
                  <a:gd name="T79" fmla="*/ 33 h 115"/>
                  <a:gd name="T80" fmla="*/ 92 w 110"/>
                  <a:gd name="T81" fmla="*/ 24 h 115"/>
                  <a:gd name="T82" fmla="*/ 54 w 110"/>
                  <a:gd name="T83" fmla="*/ 0 h 115"/>
                  <a:gd name="T84" fmla="*/ 62 w 110"/>
                  <a:gd name="T85" fmla="*/ 5 h 115"/>
                  <a:gd name="T86" fmla="*/ 67 w 110"/>
                  <a:gd name="T87" fmla="*/ 11 h 115"/>
                  <a:gd name="T88" fmla="*/ 73 w 110"/>
                  <a:gd name="T89" fmla="*/ 3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10" h="115">
                    <a:moveTo>
                      <a:pt x="73" y="32"/>
                    </a:moveTo>
                    <a:cubicBezTo>
                      <a:pt x="73" y="34"/>
                      <a:pt x="73" y="34"/>
                      <a:pt x="73" y="34"/>
                    </a:cubicBezTo>
                    <a:cubicBezTo>
                      <a:pt x="73" y="57"/>
                      <a:pt x="59" y="74"/>
                      <a:pt x="48" y="86"/>
                    </a:cubicBezTo>
                    <a:cubicBezTo>
                      <a:pt x="42" y="91"/>
                      <a:pt x="32" y="98"/>
                      <a:pt x="25" y="102"/>
                    </a:cubicBezTo>
                    <a:cubicBezTo>
                      <a:pt x="21" y="104"/>
                      <a:pt x="1" y="114"/>
                      <a:pt x="0" y="115"/>
                    </a:cubicBezTo>
                    <a:cubicBezTo>
                      <a:pt x="4" y="115"/>
                      <a:pt x="24" y="104"/>
                      <a:pt x="29" y="102"/>
                    </a:cubicBezTo>
                    <a:cubicBezTo>
                      <a:pt x="37" y="97"/>
                      <a:pt x="46" y="90"/>
                      <a:pt x="53" y="83"/>
                    </a:cubicBezTo>
                    <a:cubicBezTo>
                      <a:pt x="61" y="75"/>
                      <a:pt x="64" y="70"/>
                      <a:pt x="70" y="58"/>
                    </a:cubicBezTo>
                    <a:cubicBezTo>
                      <a:pt x="72" y="54"/>
                      <a:pt x="74" y="48"/>
                      <a:pt x="75" y="42"/>
                    </a:cubicBezTo>
                    <a:cubicBezTo>
                      <a:pt x="76" y="34"/>
                      <a:pt x="75" y="30"/>
                      <a:pt x="75" y="22"/>
                    </a:cubicBezTo>
                    <a:cubicBezTo>
                      <a:pt x="78" y="27"/>
                      <a:pt x="81" y="40"/>
                      <a:pt x="81" y="48"/>
                    </a:cubicBezTo>
                    <a:cubicBezTo>
                      <a:pt x="81" y="49"/>
                      <a:pt x="81" y="49"/>
                      <a:pt x="81" y="49"/>
                    </a:cubicBezTo>
                    <a:cubicBezTo>
                      <a:pt x="81" y="63"/>
                      <a:pt x="75" y="73"/>
                      <a:pt x="70" y="82"/>
                    </a:cubicBezTo>
                    <a:cubicBezTo>
                      <a:pt x="68" y="87"/>
                      <a:pt x="64" y="92"/>
                      <a:pt x="62" y="95"/>
                    </a:cubicBezTo>
                    <a:cubicBezTo>
                      <a:pt x="60" y="98"/>
                      <a:pt x="52" y="106"/>
                      <a:pt x="51" y="107"/>
                    </a:cubicBezTo>
                    <a:cubicBezTo>
                      <a:pt x="57" y="104"/>
                      <a:pt x="68" y="89"/>
                      <a:pt x="72" y="83"/>
                    </a:cubicBezTo>
                    <a:cubicBezTo>
                      <a:pt x="77" y="76"/>
                      <a:pt x="83" y="62"/>
                      <a:pt x="83" y="49"/>
                    </a:cubicBezTo>
                    <a:cubicBezTo>
                      <a:pt x="83" y="47"/>
                      <a:pt x="83" y="47"/>
                      <a:pt x="83" y="47"/>
                    </a:cubicBezTo>
                    <a:cubicBezTo>
                      <a:pt x="83" y="42"/>
                      <a:pt x="82" y="35"/>
                      <a:pt x="80" y="31"/>
                    </a:cubicBezTo>
                    <a:cubicBezTo>
                      <a:pt x="79" y="27"/>
                      <a:pt x="76" y="21"/>
                      <a:pt x="75" y="18"/>
                    </a:cubicBezTo>
                    <a:cubicBezTo>
                      <a:pt x="78" y="20"/>
                      <a:pt x="85" y="32"/>
                      <a:pt x="87" y="36"/>
                    </a:cubicBezTo>
                    <a:cubicBezTo>
                      <a:pt x="90" y="44"/>
                      <a:pt x="92" y="52"/>
                      <a:pt x="92" y="62"/>
                    </a:cubicBezTo>
                    <a:cubicBezTo>
                      <a:pt x="92" y="71"/>
                      <a:pt x="90" y="82"/>
                      <a:pt x="87" y="88"/>
                    </a:cubicBezTo>
                    <a:cubicBezTo>
                      <a:pt x="86" y="92"/>
                      <a:pt x="84" y="95"/>
                      <a:pt x="83" y="99"/>
                    </a:cubicBezTo>
                    <a:cubicBezTo>
                      <a:pt x="81" y="102"/>
                      <a:pt x="77" y="107"/>
                      <a:pt x="77" y="110"/>
                    </a:cubicBezTo>
                    <a:cubicBezTo>
                      <a:pt x="80" y="108"/>
                      <a:pt x="87" y="94"/>
                      <a:pt x="88" y="89"/>
                    </a:cubicBezTo>
                    <a:cubicBezTo>
                      <a:pt x="91" y="83"/>
                      <a:pt x="94" y="73"/>
                      <a:pt x="94" y="64"/>
                    </a:cubicBezTo>
                    <a:cubicBezTo>
                      <a:pt x="94" y="57"/>
                      <a:pt x="94" y="57"/>
                      <a:pt x="94" y="57"/>
                    </a:cubicBezTo>
                    <a:cubicBezTo>
                      <a:pt x="94" y="49"/>
                      <a:pt x="90" y="37"/>
                      <a:pt x="87" y="32"/>
                    </a:cubicBezTo>
                    <a:cubicBezTo>
                      <a:pt x="85" y="28"/>
                      <a:pt x="84" y="25"/>
                      <a:pt x="81" y="21"/>
                    </a:cubicBezTo>
                    <a:cubicBezTo>
                      <a:pt x="80" y="20"/>
                      <a:pt x="74" y="14"/>
                      <a:pt x="74" y="12"/>
                    </a:cubicBezTo>
                    <a:cubicBezTo>
                      <a:pt x="78" y="13"/>
                      <a:pt x="90" y="25"/>
                      <a:pt x="93" y="29"/>
                    </a:cubicBezTo>
                    <a:cubicBezTo>
                      <a:pt x="99" y="37"/>
                      <a:pt x="102" y="41"/>
                      <a:pt x="106" y="52"/>
                    </a:cubicBezTo>
                    <a:cubicBezTo>
                      <a:pt x="108" y="61"/>
                      <a:pt x="109" y="74"/>
                      <a:pt x="107" y="84"/>
                    </a:cubicBezTo>
                    <a:cubicBezTo>
                      <a:pt x="106" y="90"/>
                      <a:pt x="106" y="94"/>
                      <a:pt x="104" y="99"/>
                    </a:cubicBezTo>
                    <a:cubicBezTo>
                      <a:pt x="103" y="103"/>
                      <a:pt x="100" y="110"/>
                      <a:pt x="100" y="113"/>
                    </a:cubicBezTo>
                    <a:cubicBezTo>
                      <a:pt x="105" y="108"/>
                      <a:pt x="110" y="82"/>
                      <a:pt x="110" y="70"/>
                    </a:cubicBezTo>
                    <a:cubicBezTo>
                      <a:pt x="110" y="69"/>
                      <a:pt x="110" y="69"/>
                      <a:pt x="110" y="69"/>
                    </a:cubicBezTo>
                    <a:cubicBezTo>
                      <a:pt x="110" y="60"/>
                      <a:pt x="108" y="49"/>
                      <a:pt x="105" y="43"/>
                    </a:cubicBezTo>
                    <a:cubicBezTo>
                      <a:pt x="103" y="39"/>
                      <a:pt x="102" y="37"/>
                      <a:pt x="99" y="33"/>
                    </a:cubicBezTo>
                    <a:cubicBezTo>
                      <a:pt x="97" y="30"/>
                      <a:pt x="95" y="28"/>
                      <a:pt x="92" y="24"/>
                    </a:cubicBezTo>
                    <a:cubicBezTo>
                      <a:pt x="88" y="18"/>
                      <a:pt x="62" y="0"/>
                      <a:pt x="54" y="0"/>
                    </a:cubicBezTo>
                    <a:cubicBezTo>
                      <a:pt x="55" y="1"/>
                      <a:pt x="59" y="3"/>
                      <a:pt x="62" y="5"/>
                    </a:cubicBezTo>
                    <a:cubicBezTo>
                      <a:pt x="63" y="6"/>
                      <a:pt x="66" y="9"/>
                      <a:pt x="67" y="11"/>
                    </a:cubicBezTo>
                    <a:cubicBezTo>
                      <a:pt x="71" y="16"/>
                      <a:pt x="73" y="23"/>
                      <a:pt x="73" y="32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39" name="iṡľîḑê">
                <a:extLst>
                  <a:ext uri="{FF2B5EF4-FFF2-40B4-BE49-F238E27FC236}">
                    <a16:creationId xmlns:a16="http://schemas.microsoft.com/office/drawing/2014/main" id="{59C33DAC-26B6-41AE-A2F4-075A6555EEC1}"/>
                  </a:ext>
                </a:extLst>
              </p:cNvPr>
              <p:cNvSpPr/>
              <p:nvPr/>
            </p:nvSpPr>
            <p:spPr bwMode="auto">
              <a:xfrm>
                <a:off x="2998788" y="3549650"/>
                <a:ext cx="504825" cy="79375"/>
              </a:xfrm>
              <a:custGeom>
                <a:avLst/>
                <a:gdLst>
                  <a:gd name="T0" fmla="*/ 14 w 153"/>
                  <a:gd name="T1" fmla="*/ 17 h 24"/>
                  <a:gd name="T2" fmla="*/ 47 w 153"/>
                  <a:gd name="T3" fmla="*/ 13 h 24"/>
                  <a:gd name="T4" fmla="*/ 71 w 153"/>
                  <a:gd name="T5" fmla="*/ 24 h 24"/>
                  <a:gd name="T6" fmla="*/ 82 w 153"/>
                  <a:gd name="T7" fmla="*/ 24 h 24"/>
                  <a:gd name="T8" fmla="*/ 107 w 153"/>
                  <a:gd name="T9" fmla="*/ 13 h 24"/>
                  <a:gd name="T10" fmla="*/ 139 w 153"/>
                  <a:gd name="T11" fmla="*/ 17 h 24"/>
                  <a:gd name="T12" fmla="*/ 147 w 153"/>
                  <a:gd name="T13" fmla="*/ 17 h 24"/>
                  <a:gd name="T14" fmla="*/ 153 w 153"/>
                  <a:gd name="T15" fmla="*/ 17 h 24"/>
                  <a:gd name="T16" fmla="*/ 146 w 153"/>
                  <a:gd name="T17" fmla="*/ 9 h 24"/>
                  <a:gd name="T18" fmla="*/ 146 w 153"/>
                  <a:gd name="T19" fmla="*/ 9 h 24"/>
                  <a:gd name="T20" fmla="*/ 120 w 153"/>
                  <a:gd name="T21" fmla="*/ 6 h 24"/>
                  <a:gd name="T22" fmla="*/ 97 w 153"/>
                  <a:gd name="T23" fmla="*/ 1 h 24"/>
                  <a:gd name="T24" fmla="*/ 91 w 153"/>
                  <a:gd name="T25" fmla="*/ 1 h 24"/>
                  <a:gd name="T26" fmla="*/ 77 w 153"/>
                  <a:gd name="T27" fmla="*/ 13 h 24"/>
                  <a:gd name="T28" fmla="*/ 66 w 153"/>
                  <a:gd name="T29" fmla="*/ 1 h 24"/>
                  <a:gd name="T30" fmla="*/ 46 w 153"/>
                  <a:gd name="T31" fmla="*/ 2 h 24"/>
                  <a:gd name="T32" fmla="*/ 7 w 153"/>
                  <a:gd name="T33" fmla="*/ 9 h 24"/>
                  <a:gd name="T34" fmla="*/ 8 w 153"/>
                  <a:gd name="T35" fmla="*/ 9 h 24"/>
                  <a:gd name="T36" fmla="*/ 0 w 153"/>
                  <a:gd name="T37" fmla="*/ 17 h 24"/>
                  <a:gd name="T38" fmla="*/ 6 w 153"/>
                  <a:gd name="T39" fmla="*/ 17 h 24"/>
                  <a:gd name="T40" fmla="*/ 14 w 153"/>
                  <a:gd name="T41" fmla="*/ 17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3" h="24">
                    <a:moveTo>
                      <a:pt x="14" y="17"/>
                    </a:moveTo>
                    <a:cubicBezTo>
                      <a:pt x="26" y="17"/>
                      <a:pt x="37" y="14"/>
                      <a:pt x="47" y="13"/>
                    </a:cubicBezTo>
                    <a:cubicBezTo>
                      <a:pt x="57" y="13"/>
                      <a:pt x="71" y="11"/>
                      <a:pt x="71" y="24"/>
                    </a:cubicBezTo>
                    <a:cubicBezTo>
                      <a:pt x="82" y="24"/>
                      <a:pt x="82" y="24"/>
                      <a:pt x="82" y="24"/>
                    </a:cubicBezTo>
                    <a:cubicBezTo>
                      <a:pt x="82" y="12"/>
                      <a:pt x="95" y="13"/>
                      <a:pt x="107" y="13"/>
                    </a:cubicBezTo>
                    <a:cubicBezTo>
                      <a:pt x="117" y="14"/>
                      <a:pt x="127" y="17"/>
                      <a:pt x="139" y="17"/>
                    </a:cubicBezTo>
                    <a:cubicBezTo>
                      <a:pt x="147" y="17"/>
                      <a:pt x="147" y="17"/>
                      <a:pt x="147" y="17"/>
                    </a:cubicBezTo>
                    <a:cubicBezTo>
                      <a:pt x="153" y="17"/>
                      <a:pt x="153" y="17"/>
                      <a:pt x="153" y="17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46" y="9"/>
                      <a:pt x="146" y="9"/>
                      <a:pt x="146" y="9"/>
                    </a:cubicBezTo>
                    <a:cubicBezTo>
                      <a:pt x="135" y="9"/>
                      <a:pt x="128" y="9"/>
                      <a:pt x="120" y="6"/>
                    </a:cubicBezTo>
                    <a:cubicBezTo>
                      <a:pt x="115" y="5"/>
                      <a:pt x="103" y="1"/>
                      <a:pt x="97" y="1"/>
                    </a:cubicBezTo>
                    <a:cubicBezTo>
                      <a:pt x="91" y="1"/>
                      <a:pt x="91" y="1"/>
                      <a:pt x="91" y="1"/>
                    </a:cubicBezTo>
                    <a:cubicBezTo>
                      <a:pt x="84" y="1"/>
                      <a:pt x="78" y="7"/>
                      <a:pt x="77" y="13"/>
                    </a:cubicBezTo>
                    <a:cubicBezTo>
                      <a:pt x="74" y="11"/>
                      <a:pt x="75" y="4"/>
                      <a:pt x="66" y="1"/>
                    </a:cubicBezTo>
                    <a:cubicBezTo>
                      <a:pt x="60" y="0"/>
                      <a:pt x="52" y="1"/>
                      <a:pt x="46" y="2"/>
                    </a:cubicBezTo>
                    <a:cubicBezTo>
                      <a:pt x="31" y="6"/>
                      <a:pt x="27" y="9"/>
                      <a:pt x="7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" y="17"/>
                      <a:pt x="6" y="17"/>
                      <a:pt x="6" y="17"/>
                    </a:cubicBezTo>
                    <a:lnTo>
                      <a:pt x="14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0" name="í$lïďê">
                <a:extLst>
                  <a:ext uri="{FF2B5EF4-FFF2-40B4-BE49-F238E27FC236}">
                    <a16:creationId xmlns:a16="http://schemas.microsoft.com/office/drawing/2014/main" id="{6033AECA-115F-4004-BEEC-BA8CDE93D9CC}"/>
                  </a:ext>
                </a:extLst>
              </p:cNvPr>
              <p:cNvSpPr/>
              <p:nvPr/>
            </p:nvSpPr>
            <p:spPr bwMode="auto">
              <a:xfrm>
                <a:off x="2830513" y="2998788"/>
                <a:ext cx="841375" cy="830263"/>
              </a:xfrm>
              <a:custGeom>
                <a:avLst/>
                <a:gdLst>
                  <a:gd name="T0" fmla="*/ 21 w 255"/>
                  <a:gd name="T1" fmla="*/ 127 h 250"/>
                  <a:gd name="T2" fmla="*/ 32 w 255"/>
                  <a:gd name="T3" fmla="*/ 84 h 250"/>
                  <a:gd name="T4" fmla="*/ 41 w 255"/>
                  <a:gd name="T5" fmla="*/ 68 h 250"/>
                  <a:gd name="T6" fmla="*/ 53 w 255"/>
                  <a:gd name="T7" fmla="*/ 54 h 250"/>
                  <a:gd name="T8" fmla="*/ 85 w 255"/>
                  <a:gd name="T9" fmla="*/ 33 h 250"/>
                  <a:gd name="T10" fmla="*/ 128 w 255"/>
                  <a:gd name="T11" fmla="*/ 23 h 250"/>
                  <a:gd name="T12" fmla="*/ 202 w 255"/>
                  <a:gd name="T13" fmla="*/ 54 h 250"/>
                  <a:gd name="T14" fmla="*/ 234 w 255"/>
                  <a:gd name="T15" fmla="*/ 126 h 250"/>
                  <a:gd name="T16" fmla="*/ 234 w 255"/>
                  <a:gd name="T17" fmla="*/ 135 h 250"/>
                  <a:gd name="T18" fmla="*/ 202 w 255"/>
                  <a:gd name="T19" fmla="*/ 206 h 250"/>
                  <a:gd name="T20" fmla="*/ 128 w 255"/>
                  <a:gd name="T21" fmla="*/ 237 h 250"/>
                  <a:gd name="T22" fmla="*/ 21 w 255"/>
                  <a:gd name="T23" fmla="*/ 133 h 250"/>
                  <a:gd name="T24" fmla="*/ 21 w 255"/>
                  <a:gd name="T25" fmla="*/ 127 h 250"/>
                  <a:gd name="T26" fmla="*/ 0 w 255"/>
                  <a:gd name="T27" fmla="*/ 110 h 250"/>
                  <a:gd name="T28" fmla="*/ 0 w 255"/>
                  <a:gd name="T29" fmla="*/ 119 h 250"/>
                  <a:gd name="T30" fmla="*/ 7 w 255"/>
                  <a:gd name="T31" fmla="*/ 145 h 250"/>
                  <a:gd name="T32" fmla="*/ 19 w 255"/>
                  <a:gd name="T33" fmla="*/ 165 h 250"/>
                  <a:gd name="T34" fmla="*/ 24 w 255"/>
                  <a:gd name="T35" fmla="*/ 200 h 250"/>
                  <a:gd name="T36" fmla="*/ 40 w 255"/>
                  <a:gd name="T37" fmla="*/ 225 h 250"/>
                  <a:gd name="T38" fmla="*/ 96 w 255"/>
                  <a:gd name="T39" fmla="*/ 250 h 250"/>
                  <a:gd name="T40" fmla="*/ 99 w 255"/>
                  <a:gd name="T41" fmla="*/ 250 h 250"/>
                  <a:gd name="T42" fmla="*/ 114 w 255"/>
                  <a:gd name="T43" fmla="*/ 248 h 250"/>
                  <a:gd name="T44" fmla="*/ 127 w 255"/>
                  <a:gd name="T45" fmla="*/ 244 h 250"/>
                  <a:gd name="T46" fmla="*/ 141 w 255"/>
                  <a:gd name="T47" fmla="*/ 248 h 250"/>
                  <a:gd name="T48" fmla="*/ 156 w 255"/>
                  <a:gd name="T49" fmla="*/ 250 h 250"/>
                  <a:gd name="T50" fmla="*/ 160 w 255"/>
                  <a:gd name="T51" fmla="*/ 250 h 250"/>
                  <a:gd name="T52" fmla="*/ 215 w 255"/>
                  <a:gd name="T53" fmla="*/ 225 h 250"/>
                  <a:gd name="T54" fmla="*/ 236 w 255"/>
                  <a:gd name="T55" fmla="*/ 165 h 250"/>
                  <a:gd name="T56" fmla="*/ 244 w 255"/>
                  <a:gd name="T57" fmla="*/ 154 h 250"/>
                  <a:gd name="T58" fmla="*/ 250 w 255"/>
                  <a:gd name="T59" fmla="*/ 141 h 250"/>
                  <a:gd name="T60" fmla="*/ 255 w 255"/>
                  <a:gd name="T61" fmla="*/ 109 h 250"/>
                  <a:gd name="T62" fmla="*/ 230 w 255"/>
                  <a:gd name="T63" fmla="*/ 57 h 250"/>
                  <a:gd name="T64" fmla="*/ 206 w 255"/>
                  <a:gd name="T65" fmla="*/ 41 h 250"/>
                  <a:gd name="T66" fmla="*/ 193 w 255"/>
                  <a:gd name="T67" fmla="*/ 35 h 250"/>
                  <a:gd name="T68" fmla="*/ 185 w 255"/>
                  <a:gd name="T69" fmla="*/ 25 h 250"/>
                  <a:gd name="T70" fmla="*/ 131 w 255"/>
                  <a:gd name="T71" fmla="*/ 0 h 250"/>
                  <a:gd name="T72" fmla="*/ 123 w 255"/>
                  <a:gd name="T73" fmla="*/ 0 h 250"/>
                  <a:gd name="T74" fmla="*/ 81 w 255"/>
                  <a:gd name="T75" fmla="*/ 16 h 250"/>
                  <a:gd name="T76" fmla="*/ 66 w 255"/>
                  <a:gd name="T77" fmla="*/ 30 h 250"/>
                  <a:gd name="T78" fmla="*/ 48 w 255"/>
                  <a:gd name="T79" fmla="*/ 42 h 250"/>
                  <a:gd name="T80" fmla="*/ 16 w 255"/>
                  <a:gd name="T81" fmla="*/ 67 h 250"/>
                  <a:gd name="T82" fmla="*/ 0 w 255"/>
                  <a:gd name="T83" fmla="*/ 11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5" h="250">
                    <a:moveTo>
                      <a:pt x="21" y="127"/>
                    </a:moveTo>
                    <a:cubicBezTo>
                      <a:pt x="21" y="112"/>
                      <a:pt x="27" y="94"/>
                      <a:pt x="32" y="84"/>
                    </a:cubicBezTo>
                    <a:cubicBezTo>
                      <a:pt x="35" y="78"/>
                      <a:pt x="38" y="73"/>
                      <a:pt x="41" y="68"/>
                    </a:cubicBezTo>
                    <a:cubicBezTo>
                      <a:pt x="45" y="62"/>
                      <a:pt x="49" y="59"/>
                      <a:pt x="53" y="54"/>
                    </a:cubicBezTo>
                    <a:cubicBezTo>
                      <a:pt x="59" y="47"/>
                      <a:pt x="76" y="37"/>
                      <a:pt x="85" y="33"/>
                    </a:cubicBezTo>
                    <a:cubicBezTo>
                      <a:pt x="96" y="28"/>
                      <a:pt x="112" y="23"/>
                      <a:pt x="128" y="23"/>
                    </a:cubicBezTo>
                    <a:cubicBezTo>
                      <a:pt x="159" y="23"/>
                      <a:pt x="187" y="38"/>
                      <a:pt x="202" y="54"/>
                    </a:cubicBezTo>
                    <a:cubicBezTo>
                      <a:pt x="217" y="69"/>
                      <a:pt x="234" y="96"/>
                      <a:pt x="234" y="126"/>
                    </a:cubicBezTo>
                    <a:cubicBezTo>
                      <a:pt x="234" y="135"/>
                      <a:pt x="234" y="135"/>
                      <a:pt x="234" y="135"/>
                    </a:cubicBezTo>
                    <a:cubicBezTo>
                      <a:pt x="234" y="163"/>
                      <a:pt x="217" y="193"/>
                      <a:pt x="202" y="206"/>
                    </a:cubicBezTo>
                    <a:cubicBezTo>
                      <a:pt x="183" y="222"/>
                      <a:pt x="162" y="237"/>
                      <a:pt x="128" y="237"/>
                    </a:cubicBezTo>
                    <a:cubicBezTo>
                      <a:pt x="71" y="237"/>
                      <a:pt x="21" y="189"/>
                      <a:pt x="21" y="133"/>
                    </a:cubicBezTo>
                    <a:cubicBezTo>
                      <a:pt x="21" y="127"/>
                      <a:pt x="21" y="127"/>
                      <a:pt x="21" y="127"/>
                    </a:cubicBezTo>
                    <a:close/>
                    <a:moveTo>
                      <a:pt x="0" y="110"/>
                    </a:moveTo>
                    <a:cubicBezTo>
                      <a:pt x="0" y="119"/>
                      <a:pt x="0" y="119"/>
                      <a:pt x="0" y="119"/>
                    </a:cubicBezTo>
                    <a:cubicBezTo>
                      <a:pt x="0" y="127"/>
                      <a:pt x="4" y="139"/>
                      <a:pt x="7" y="145"/>
                    </a:cubicBezTo>
                    <a:cubicBezTo>
                      <a:pt x="11" y="154"/>
                      <a:pt x="14" y="158"/>
                      <a:pt x="19" y="165"/>
                    </a:cubicBezTo>
                    <a:cubicBezTo>
                      <a:pt x="19" y="181"/>
                      <a:pt x="20" y="189"/>
                      <a:pt x="24" y="200"/>
                    </a:cubicBezTo>
                    <a:cubicBezTo>
                      <a:pt x="28" y="209"/>
                      <a:pt x="34" y="219"/>
                      <a:pt x="40" y="225"/>
                    </a:cubicBezTo>
                    <a:cubicBezTo>
                      <a:pt x="53" y="238"/>
                      <a:pt x="70" y="250"/>
                      <a:pt x="96" y="250"/>
                    </a:cubicBezTo>
                    <a:cubicBezTo>
                      <a:pt x="99" y="250"/>
                      <a:pt x="99" y="250"/>
                      <a:pt x="99" y="250"/>
                    </a:cubicBezTo>
                    <a:cubicBezTo>
                      <a:pt x="104" y="250"/>
                      <a:pt x="109" y="249"/>
                      <a:pt x="114" y="248"/>
                    </a:cubicBezTo>
                    <a:cubicBezTo>
                      <a:pt x="117" y="248"/>
                      <a:pt x="127" y="244"/>
                      <a:pt x="127" y="244"/>
                    </a:cubicBezTo>
                    <a:cubicBezTo>
                      <a:pt x="129" y="244"/>
                      <a:pt x="137" y="248"/>
                      <a:pt x="141" y="248"/>
                    </a:cubicBezTo>
                    <a:cubicBezTo>
                      <a:pt x="145" y="249"/>
                      <a:pt x="151" y="250"/>
                      <a:pt x="156" y="250"/>
                    </a:cubicBezTo>
                    <a:cubicBezTo>
                      <a:pt x="160" y="250"/>
                      <a:pt x="160" y="250"/>
                      <a:pt x="160" y="250"/>
                    </a:cubicBezTo>
                    <a:cubicBezTo>
                      <a:pt x="182" y="250"/>
                      <a:pt x="205" y="238"/>
                      <a:pt x="215" y="225"/>
                    </a:cubicBezTo>
                    <a:cubicBezTo>
                      <a:pt x="230" y="208"/>
                      <a:pt x="236" y="196"/>
                      <a:pt x="236" y="165"/>
                    </a:cubicBezTo>
                    <a:cubicBezTo>
                      <a:pt x="239" y="162"/>
                      <a:pt x="242" y="158"/>
                      <a:pt x="244" y="154"/>
                    </a:cubicBezTo>
                    <a:cubicBezTo>
                      <a:pt x="247" y="150"/>
                      <a:pt x="249" y="146"/>
                      <a:pt x="250" y="141"/>
                    </a:cubicBezTo>
                    <a:cubicBezTo>
                      <a:pt x="255" y="129"/>
                      <a:pt x="255" y="122"/>
                      <a:pt x="255" y="109"/>
                    </a:cubicBezTo>
                    <a:cubicBezTo>
                      <a:pt x="255" y="90"/>
                      <a:pt x="241" y="65"/>
                      <a:pt x="230" y="57"/>
                    </a:cubicBezTo>
                    <a:cubicBezTo>
                      <a:pt x="221" y="50"/>
                      <a:pt x="218" y="46"/>
                      <a:pt x="206" y="41"/>
                    </a:cubicBezTo>
                    <a:cubicBezTo>
                      <a:pt x="202" y="40"/>
                      <a:pt x="196" y="39"/>
                      <a:pt x="193" y="35"/>
                    </a:cubicBezTo>
                    <a:cubicBezTo>
                      <a:pt x="191" y="31"/>
                      <a:pt x="188" y="28"/>
                      <a:pt x="185" y="25"/>
                    </a:cubicBezTo>
                    <a:cubicBezTo>
                      <a:pt x="173" y="13"/>
                      <a:pt x="154" y="0"/>
                      <a:pt x="131" y="0"/>
                    </a:cubicBezTo>
                    <a:cubicBezTo>
                      <a:pt x="123" y="0"/>
                      <a:pt x="123" y="0"/>
                      <a:pt x="123" y="0"/>
                    </a:cubicBezTo>
                    <a:cubicBezTo>
                      <a:pt x="108" y="0"/>
                      <a:pt x="89" y="9"/>
                      <a:pt x="81" y="16"/>
                    </a:cubicBezTo>
                    <a:cubicBezTo>
                      <a:pt x="75" y="20"/>
                      <a:pt x="70" y="25"/>
                      <a:pt x="66" y="30"/>
                    </a:cubicBezTo>
                    <a:cubicBezTo>
                      <a:pt x="57" y="42"/>
                      <a:pt x="61" y="36"/>
                      <a:pt x="48" y="42"/>
                    </a:cubicBezTo>
                    <a:cubicBezTo>
                      <a:pt x="33" y="49"/>
                      <a:pt x="26" y="55"/>
                      <a:pt x="16" y="67"/>
                    </a:cubicBezTo>
                    <a:cubicBezTo>
                      <a:pt x="9" y="76"/>
                      <a:pt x="0" y="95"/>
                      <a:pt x="0" y="11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1" name="îšḻïḋe">
                <a:extLst>
                  <a:ext uri="{FF2B5EF4-FFF2-40B4-BE49-F238E27FC236}">
                    <a16:creationId xmlns:a16="http://schemas.microsoft.com/office/drawing/2014/main" id="{96E84A2D-6432-4E3B-89B0-90EF0CCDB78F}"/>
                  </a:ext>
                </a:extLst>
              </p:cNvPr>
              <p:cNvSpPr/>
              <p:nvPr/>
            </p:nvSpPr>
            <p:spPr bwMode="auto">
              <a:xfrm>
                <a:off x="2919413" y="3098800"/>
                <a:ext cx="663575" cy="666750"/>
              </a:xfrm>
              <a:custGeom>
                <a:avLst/>
                <a:gdLst>
                  <a:gd name="T0" fmla="*/ 101 w 201"/>
                  <a:gd name="T1" fmla="*/ 0 h 201"/>
                  <a:gd name="T2" fmla="*/ 201 w 201"/>
                  <a:gd name="T3" fmla="*/ 100 h 201"/>
                  <a:gd name="T4" fmla="*/ 101 w 201"/>
                  <a:gd name="T5" fmla="*/ 201 h 201"/>
                  <a:gd name="T6" fmla="*/ 0 w 201"/>
                  <a:gd name="T7" fmla="*/ 100 h 201"/>
                  <a:gd name="T8" fmla="*/ 101 w 201"/>
                  <a:gd name="T9" fmla="*/ 0 h 201"/>
                  <a:gd name="T10" fmla="*/ 101 w 201"/>
                  <a:gd name="T11" fmla="*/ 4 h 201"/>
                  <a:gd name="T12" fmla="*/ 4 w 201"/>
                  <a:gd name="T13" fmla="*/ 100 h 201"/>
                  <a:gd name="T14" fmla="*/ 101 w 201"/>
                  <a:gd name="T15" fmla="*/ 196 h 201"/>
                  <a:gd name="T16" fmla="*/ 197 w 201"/>
                  <a:gd name="T17" fmla="*/ 100 h 201"/>
                  <a:gd name="T18" fmla="*/ 101 w 201"/>
                  <a:gd name="T19" fmla="*/ 4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1" h="201">
                    <a:moveTo>
                      <a:pt x="101" y="0"/>
                    </a:moveTo>
                    <a:cubicBezTo>
                      <a:pt x="156" y="0"/>
                      <a:pt x="201" y="45"/>
                      <a:pt x="201" y="100"/>
                    </a:cubicBezTo>
                    <a:cubicBezTo>
                      <a:pt x="201" y="156"/>
                      <a:pt x="156" y="201"/>
                      <a:pt x="101" y="201"/>
                    </a:cubicBezTo>
                    <a:cubicBezTo>
                      <a:pt x="45" y="201"/>
                      <a:pt x="0" y="156"/>
                      <a:pt x="0" y="100"/>
                    </a:cubicBezTo>
                    <a:cubicBezTo>
                      <a:pt x="0" y="45"/>
                      <a:pt x="45" y="0"/>
                      <a:pt x="101" y="0"/>
                    </a:cubicBezTo>
                    <a:close/>
                    <a:moveTo>
                      <a:pt x="101" y="4"/>
                    </a:moveTo>
                    <a:cubicBezTo>
                      <a:pt x="48" y="4"/>
                      <a:pt x="4" y="47"/>
                      <a:pt x="4" y="100"/>
                    </a:cubicBezTo>
                    <a:cubicBezTo>
                      <a:pt x="4" y="153"/>
                      <a:pt x="48" y="196"/>
                      <a:pt x="101" y="196"/>
                    </a:cubicBezTo>
                    <a:cubicBezTo>
                      <a:pt x="154" y="196"/>
                      <a:pt x="197" y="153"/>
                      <a:pt x="197" y="100"/>
                    </a:cubicBezTo>
                    <a:cubicBezTo>
                      <a:pt x="197" y="47"/>
                      <a:pt x="154" y="4"/>
                      <a:pt x="101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2" name="ïşľiďe">
                <a:extLst>
                  <a:ext uri="{FF2B5EF4-FFF2-40B4-BE49-F238E27FC236}">
                    <a16:creationId xmlns:a16="http://schemas.microsoft.com/office/drawing/2014/main" id="{39D64320-B07A-4ECC-8946-FF5EEBA27B54}"/>
                  </a:ext>
                </a:extLst>
              </p:cNvPr>
              <p:cNvSpPr/>
              <p:nvPr/>
            </p:nvSpPr>
            <p:spPr bwMode="auto">
              <a:xfrm>
                <a:off x="3005138" y="3330575"/>
                <a:ext cx="30163" cy="73025"/>
              </a:xfrm>
              <a:custGeom>
                <a:avLst/>
                <a:gdLst>
                  <a:gd name="T0" fmla="*/ 9 w 9"/>
                  <a:gd name="T1" fmla="*/ 22 h 22"/>
                  <a:gd name="T2" fmla="*/ 5 w 9"/>
                  <a:gd name="T3" fmla="*/ 22 h 22"/>
                  <a:gd name="T4" fmla="*/ 5 w 9"/>
                  <a:gd name="T5" fmla="*/ 6 h 22"/>
                  <a:gd name="T6" fmla="*/ 0 w 9"/>
                  <a:gd name="T7" fmla="*/ 9 h 22"/>
                  <a:gd name="T8" fmla="*/ 0 w 9"/>
                  <a:gd name="T9" fmla="*/ 6 h 22"/>
                  <a:gd name="T10" fmla="*/ 3 w 9"/>
                  <a:gd name="T11" fmla="*/ 4 h 22"/>
                  <a:gd name="T12" fmla="*/ 6 w 9"/>
                  <a:gd name="T13" fmla="*/ 0 h 22"/>
                  <a:gd name="T14" fmla="*/ 9 w 9"/>
                  <a:gd name="T15" fmla="*/ 0 h 22"/>
                  <a:gd name="T16" fmla="*/ 9 w 9"/>
                  <a:gd name="T1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22">
                    <a:moveTo>
                      <a:pt x="9" y="22"/>
                    </a:moveTo>
                    <a:cubicBezTo>
                      <a:pt x="5" y="22"/>
                      <a:pt x="5" y="22"/>
                      <a:pt x="5" y="22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4" y="8"/>
                      <a:pt x="2" y="9"/>
                      <a:pt x="0" y="9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1" y="5"/>
                      <a:pt x="2" y="5"/>
                      <a:pt x="3" y="4"/>
                    </a:cubicBezTo>
                    <a:cubicBezTo>
                      <a:pt x="5" y="3"/>
                      <a:pt x="6" y="2"/>
                      <a:pt x="6" y="0"/>
                    </a:cubicBezTo>
                    <a:cubicBezTo>
                      <a:pt x="9" y="0"/>
                      <a:pt x="9" y="0"/>
                      <a:pt x="9" y="0"/>
                    </a:cubicBezTo>
                    <a:lnTo>
                      <a:pt x="9" y="2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3" name="iś1ïḓé">
                <a:extLst>
                  <a:ext uri="{FF2B5EF4-FFF2-40B4-BE49-F238E27FC236}">
                    <a16:creationId xmlns:a16="http://schemas.microsoft.com/office/drawing/2014/main" id="{99013B07-3BC0-41A5-9067-E877069C909B}"/>
                  </a:ext>
                </a:extLst>
              </p:cNvPr>
              <p:cNvSpPr/>
              <p:nvPr/>
            </p:nvSpPr>
            <p:spPr bwMode="auto">
              <a:xfrm>
                <a:off x="3060700" y="3330575"/>
                <a:ext cx="46038" cy="73025"/>
              </a:xfrm>
              <a:custGeom>
                <a:avLst/>
                <a:gdLst>
                  <a:gd name="T0" fmla="*/ 0 w 14"/>
                  <a:gd name="T1" fmla="*/ 17 h 22"/>
                  <a:gd name="T2" fmla="*/ 4 w 14"/>
                  <a:gd name="T3" fmla="*/ 16 h 22"/>
                  <a:gd name="T4" fmla="*/ 5 w 14"/>
                  <a:gd name="T5" fmla="*/ 18 h 22"/>
                  <a:gd name="T6" fmla="*/ 6 w 14"/>
                  <a:gd name="T7" fmla="*/ 19 h 22"/>
                  <a:gd name="T8" fmla="*/ 8 w 14"/>
                  <a:gd name="T9" fmla="*/ 17 h 22"/>
                  <a:gd name="T10" fmla="*/ 9 w 14"/>
                  <a:gd name="T11" fmla="*/ 13 h 22"/>
                  <a:gd name="T12" fmla="*/ 6 w 14"/>
                  <a:gd name="T13" fmla="*/ 14 h 22"/>
                  <a:gd name="T14" fmla="*/ 1 w 14"/>
                  <a:gd name="T15" fmla="*/ 13 h 22"/>
                  <a:gd name="T16" fmla="*/ 0 w 14"/>
                  <a:gd name="T17" fmla="*/ 8 h 22"/>
                  <a:gd name="T18" fmla="*/ 1 w 14"/>
                  <a:gd name="T19" fmla="*/ 2 h 22"/>
                  <a:gd name="T20" fmla="*/ 6 w 14"/>
                  <a:gd name="T21" fmla="*/ 0 h 22"/>
                  <a:gd name="T22" fmla="*/ 12 w 14"/>
                  <a:gd name="T23" fmla="*/ 3 h 22"/>
                  <a:gd name="T24" fmla="*/ 14 w 14"/>
                  <a:gd name="T25" fmla="*/ 11 h 22"/>
                  <a:gd name="T26" fmla="*/ 11 w 14"/>
                  <a:gd name="T27" fmla="*/ 19 h 22"/>
                  <a:gd name="T28" fmla="*/ 6 w 14"/>
                  <a:gd name="T29" fmla="*/ 22 h 22"/>
                  <a:gd name="T30" fmla="*/ 2 w 14"/>
                  <a:gd name="T31" fmla="*/ 21 h 22"/>
                  <a:gd name="T32" fmla="*/ 0 w 14"/>
                  <a:gd name="T33" fmla="*/ 17 h 22"/>
                  <a:gd name="T34" fmla="*/ 9 w 14"/>
                  <a:gd name="T35" fmla="*/ 8 h 22"/>
                  <a:gd name="T36" fmla="*/ 8 w 14"/>
                  <a:gd name="T37" fmla="*/ 5 h 22"/>
                  <a:gd name="T38" fmla="*/ 6 w 14"/>
                  <a:gd name="T39" fmla="*/ 4 h 22"/>
                  <a:gd name="T40" fmla="*/ 4 w 14"/>
                  <a:gd name="T41" fmla="*/ 5 h 22"/>
                  <a:gd name="T42" fmla="*/ 4 w 14"/>
                  <a:gd name="T43" fmla="*/ 8 h 22"/>
                  <a:gd name="T44" fmla="*/ 4 w 14"/>
                  <a:gd name="T45" fmla="*/ 11 h 22"/>
                  <a:gd name="T46" fmla="*/ 6 w 14"/>
                  <a:gd name="T47" fmla="*/ 12 h 22"/>
                  <a:gd name="T48" fmla="*/ 8 w 14"/>
                  <a:gd name="T49" fmla="*/ 11 h 22"/>
                  <a:gd name="T50" fmla="*/ 9 w 14"/>
                  <a:gd name="T51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4" h="22">
                    <a:moveTo>
                      <a:pt x="0" y="17"/>
                    </a:moveTo>
                    <a:cubicBezTo>
                      <a:pt x="4" y="16"/>
                      <a:pt x="4" y="16"/>
                      <a:pt x="4" y="16"/>
                    </a:cubicBezTo>
                    <a:cubicBezTo>
                      <a:pt x="4" y="17"/>
                      <a:pt x="4" y="18"/>
                      <a:pt x="5" y="18"/>
                    </a:cubicBezTo>
                    <a:cubicBezTo>
                      <a:pt x="5" y="18"/>
                      <a:pt x="6" y="19"/>
                      <a:pt x="6" y="19"/>
                    </a:cubicBezTo>
                    <a:cubicBezTo>
                      <a:pt x="7" y="19"/>
                      <a:pt x="8" y="18"/>
                      <a:pt x="8" y="17"/>
                    </a:cubicBezTo>
                    <a:cubicBezTo>
                      <a:pt x="9" y="17"/>
                      <a:pt x="9" y="15"/>
                      <a:pt x="9" y="13"/>
                    </a:cubicBezTo>
                    <a:cubicBezTo>
                      <a:pt x="8" y="14"/>
                      <a:pt x="7" y="14"/>
                      <a:pt x="6" y="14"/>
                    </a:cubicBezTo>
                    <a:cubicBezTo>
                      <a:pt x="4" y="14"/>
                      <a:pt x="3" y="14"/>
                      <a:pt x="1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0" y="5"/>
                      <a:pt x="0" y="4"/>
                      <a:pt x="1" y="2"/>
                    </a:cubicBezTo>
                    <a:cubicBezTo>
                      <a:pt x="3" y="1"/>
                      <a:pt x="4" y="0"/>
                      <a:pt x="6" y="0"/>
                    </a:cubicBezTo>
                    <a:cubicBezTo>
                      <a:pt x="8" y="0"/>
                      <a:pt x="10" y="1"/>
                      <a:pt x="12" y="3"/>
                    </a:cubicBezTo>
                    <a:cubicBezTo>
                      <a:pt x="13" y="5"/>
                      <a:pt x="14" y="7"/>
                      <a:pt x="14" y="11"/>
                    </a:cubicBezTo>
                    <a:cubicBezTo>
                      <a:pt x="14" y="15"/>
                      <a:pt x="13" y="18"/>
                      <a:pt x="11" y="19"/>
                    </a:cubicBezTo>
                    <a:cubicBezTo>
                      <a:pt x="10" y="21"/>
                      <a:pt x="8" y="22"/>
                      <a:pt x="6" y="22"/>
                    </a:cubicBezTo>
                    <a:cubicBezTo>
                      <a:pt x="4" y="22"/>
                      <a:pt x="3" y="22"/>
                      <a:pt x="2" y="21"/>
                    </a:cubicBezTo>
                    <a:cubicBezTo>
                      <a:pt x="1" y="20"/>
                      <a:pt x="0" y="18"/>
                      <a:pt x="0" y="17"/>
                    </a:cubicBezTo>
                    <a:close/>
                    <a:moveTo>
                      <a:pt x="9" y="8"/>
                    </a:moveTo>
                    <a:cubicBezTo>
                      <a:pt x="9" y="7"/>
                      <a:pt x="9" y="6"/>
                      <a:pt x="8" y="5"/>
                    </a:cubicBezTo>
                    <a:cubicBezTo>
                      <a:pt x="8" y="4"/>
                      <a:pt x="7" y="4"/>
                      <a:pt x="6" y="4"/>
                    </a:cubicBezTo>
                    <a:cubicBezTo>
                      <a:pt x="5" y="4"/>
                      <a:pt x="5" y="4"/>
                      <a:pt x="4" y="5"/>
                    </a:cubicBezTo>
                    <a:cubicBezTo>
                      <a:pt x="4" y="5"/>
                      <a:pt x="4" y="6"/>
                      <a:pt x="4" y="8"/>
                    </a:cubicBezTo>
                    <a:cubicBezTo>
                      <a:pt x="4" y="9"/>
                      <a:pt x="4" y="10"/>
                      <a:pt x="4" y="11"/>
                    </a:cubicBezTo>
                    <a:cubicBezTo>
                      <a:pt x="5" y="11"/>
                      <a:pt x="6" y="12"/>
                      <a:pt x="6" y="12"/>
                    </a:cubicBezTo>
                    <a:cubicBezTo>
                      <a:pt x="7" y="12"/>
                      <a:pt x="8" y="11"/>
                      <a:pt x="8" y="11"/>
                    </a:cubicBezTo>
                    <a:cubicBezTo>
                      <a:pt x="9" y="10"/>
                      <a:pt x="9" y="9"/>
                      <a:pt x="9" y="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4" name="íṩ1ïḓê">
                <a:extLst>
                  <a:ext uri="{FF2B5EF4-FFF2-40B4-BE49-F238E27FC236}">
                    <a16:creationId xmlns:a16="http://schemas.microsoft.com/office/drawing/2014/main" id="{C2B630F4-446E-4BA5-A81F-F8FCBF6C1FCA}"/>
                  </a:ext>
                </a:extLst>
              </p:cNvPr>
              <p:cNvSpPr/>
              <p:nvPr/>
            </p:nvSpPr>
            <p:spPr bwMode="auto">
              <a:xfrm>
                <a:off x="3121025" y="3335338"/>
                <a:ext cx="46038" cy="68263"/>
              </a:xfrm>
              <a:custGeom>
                <a:avLst/>
                <a:gdLst>
                  <a:gd name="T0" fmla="*/ 0 w 14"/>
                  <a:gd name="T1" fmla="*/ 15 h 21"/>
                  <a:gd name="T2" fmla="*/ 4 w 14"/>
                  <a:gd name="T3" fmla="*/ 15 h 21"/>
                  <a:gd name="T4" fmla="*/ 5 w 14"/>
                  <a:gd name="T5" fmla="*/ 17 h 21"/>
                  <a:gd name="T6" fmla="*/ 7 w 14"/>
                  <a:gd name="T7" fmla="*/ 18 h 21"/>
                  <a:gd name="T8" fmla="*/ 9 w 14"/>
                  <a:gd name="T9" fmla="*/ 17 h 21"/>
                  <a:gd name="T10" fmla="*/ 10 w 14"/>
                  <a:gd name="T11" fmla="*/ 14 h 21"/>
                  <a:gd name="T12" fmla="*/ 9 w 14"/>
                  <a:gd name="T13" fmla="*/ 11 h 21"/>
                  <a:gd name="T14" fmla="*/ 7 w 14"/>
                  <a:gd name="T15" fmla="*/ 10 h 21"/>
                  <a:gd name="T16" fmla="*/ 4 w 14"/>
                  <a:gd name="T17" fmla="*/ 11 h 21"/>
                  <a:gd name="T18" fmla="*/ 0 w 14"/>
                  <a:gd name="T19" fmla="*/ 11 h 21"/>
                  <a:gd name="T20" fmla="*/ 2 w 14"/>
                  <a:gd name="T21" fmla="*/ 0 h 21"/>
                  <a:gd name="T22" fmla="*/ 13 w 14"/>
                  <a:gd name="T23" fmla="*/ 0 h 21"/>
                  <a:gd name="T24" fmla="*/ 13 w 14"/>
                  <a:gd name="T25" fmla="*/ 4 h 21"/>
                  <a:gd name="T26" fmla="*/ 6 w 14"/>
                  <a:gd name="T27" fmla="*/ 4 h 21"/>
                  <a:gd name="T28" fmla="*/ 5 w 14"/>
                  <a:gd name="T29" fmla="*/ 7 h 21"/>
                  <a:gd name="T30" fmla="*/ 8 w 14"/>
                  <a:gd name="T31" fmla="*/ 7 h 21"/>
                  <a:gd name="T32" fmla="*/ 12 w 14"/>
                  <a:gd name="T33" fmla="*/ 8 h 21"/>
                  <a:gd name="T34" fmla="*/ 14 w 14"/>
                  <a:gd name="T35" fmla="*/ 14 h 21"/>
                  <a:gd name="T36" fmla="*/ 13 w 14"/>
                  <a:gd name="T37" fmla="*/ 18 h 21"/>
                  <a:gd name="T38" fmla="*/ 7 w 14"/>
                  <a:gd name="T39" fmla="*/ 21 h 21"/>
                  <a:gd name="T40" fmla="*/ 2 w 14"/>
                  <a:gd name="T41" fmla="*/ 19 h 21"/>
                  <a:gd name="T42" fmla="*/ 0 w 14"/>
                  <a:gd name="T43" fmla="*/ 1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" h="21">
                    <a:moveTo>
                      <a:pt x="0" y="15"/>
                    </a:moveTo>
                    <a:cubicBezTo>
                      <a:pt x="4" y="15"/>
                      <a:pt x="4" y="15"/>
                      <a:pt x="4" y="15"/>
                    </a:cubicBezTo>
                    <a:cubicBezTo>
                      <a:pt x="4" y="16"/>
                      <a:pt x="4" y="16"/>
                      <a:pt x="5" y="17"/>
                    </a:cubicBezTo>
                    <a:cubicBezTo>
                      <a:pt x="6" y="17"/>
                      <a:pt x="6" y="18"/>
                      <a:pt x="7" y="18"/>
                    </a:cubicBezTo>
                    <a:cubicBezTo>
                      <a:pt x="8" y="18"/>
                      <a:pt x="8" y="17"/>
                      <a:pt x="9" y="17"/>
                    </a:cubicBezTo>
                    <a:cubicBezTo>
                      <a:pt x="10" y="16"/>
                      <a:pt x="10" y="15"/>
                      <a:pt x="10" y="14"/>
                    </a:cubicBezTo>
                    <a:cubicBezTo>
                      <a:pt x="10" y="12"/>
                      <a:pt x="10" y="11"/>
                      <a:pt x="9" y="11"/>
                    </a:cubicBezTo>
                    <a:cubicBezTo>
                      <a:pt x="8" y="10"/>
                      <a:pt x="8" y="10"/>
                      <a:pt x="7" y="10"/>
                    </a:cubicBezTo>
                    <a:cubicBezTo>
                      <a:pt x="6" y="10"/>
                      <a:pt x="5" y="10"/>
                      <a:pt x="4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7" y="7"/>
                      <a:pt x="8" y="7"/>
                    </a:cubicBezTo>
                    <a:cubicBezTo>
                      <a:pt x="9" y="7"/>
                      <a:pt x="11" y="7"/>
                      <a:pt x="12" y="8"/>
                    </a:cubicBezTo>
                    <a:cubicBezTo>
                      <a:pt x="13" y="10"/>
                      <a:pt x="14" y="11"/>
                      <a:pt x="14" y="14"/>
                    </a:cubicBezTo>
                    <a:cubicBezTo>
                      <a:pt x="14" y="15"/>
                      <a:pt x="14" y="17"/>
                      <a:pt x="13" y="18"/>
                    </a:cubicBezTo>
                    <a:cubicBezTo>
                      <a:pt x="11" y="20"/>
                      <a:pt x="9" y="21"/>
                      <a:pt x="7" y="21"/>
                    </a:cubicBezTo>
                    <a:cubicBezTo>
                      <a:pt x="5" y="21"/>
                      <a:pt x="3" y="20"/>
                      <a:pt x="2" y="19"/>
                    </a:cubicBezTo>
                    <a:cubicBezTo>
                      <a:pt x="1" y="18"/>
                      <a:pt x="0" y="17"/>
                      <a:pt x="0" y="15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5" name="îṧļîḋé">
                <a:extLst>
                  <a:ext uri="{FF2B5EF4-FFF2-40B4-BE49-F238E27FC236}">
                    <a16:creationId xmlns:a16="http://schemas.microsoft.com/office/drawing/2014/main" id="{14633F6A-6E10-4954-8692-C8E2F54C586F}"/>
                  </a:ext>
                </a:extLst>
              </p:cNvPr>
              <p:cNvSpPr/>
              <p:nvPr/>
            </p:nvSpPr>
            <p:spPr bwMode="auto">
              <a:xfrm>
                <a:off x="3179763" y="3330575"/>
                <a:ext cx="46038" cy="73025"/>
              </a:xfrm>
              <a:custGeom>
                <a:avLst/>
                <a:gdLst>
                  <a:gd name="T0" fmla="*/ 3 w 14"/>
                  <a:gd name="T1" fmla="*/ 10 h 22"/>
                  <a:gd name="T2" fmla="*/ 1 w 14"/>
                  <a:gd name="T3" fmla="*/ 8 h 22"/>
                  <a:gd name="T4" fmla="*/ 0 w 14"/>
                  <a:gd name="T5" fmla="*/ 6 h 22"/>
                  <a:gd name="T6" fmla="*/ 2 w 14"/>
                  <a:gd name="T7" fmla="*/ 2 h 22"/>
                  <a:gd name="T8" fmla="*/ 7 w 14"/>
                  <a:gd name="T9" fmla="*/ 0 h 22"/>
                  <a:gd name="T10" fmla="*/ 11 w 14"/>
                  <a:gd name="T11" fmla="*/ 2 h 22"/>
                  <a:gd name="T12" fmla="*/ 13 w 14"/>
                  <a:gd name="T13" fmla="*/ 6 h 22"/>
                  <a:gd name="T14" fmla="*/ 12 w 14"/>
                  <a:gd name="T15" fmla="*/ 8 h 22"/>
                  <a:gd name="T16" fmla="*/ 10 w 14"/>
                  <a:gd name="T17" fmla="*/ 10 h 22"/>
                  <a:gd name="T18" fmla="*/ 13 w 14"/>
                  <a:gd name="T19" fmla="*/ 12 h 22"/>
                  <a:gd name="T20" fmla="*/ 14 w 14"/>
                  <a:gd name="T21" fmla="*/ 15 h 22"/>
                  <a:gd name="T22" fmla="*/ 12 w 14"/>
                  <a:gd name="T23" fmla="*/ 20 h 22"/>
                  <a:gd name="T24" fmla="*/ 7 w 14"/>
                  <a:gd name="T25" fmla="*/ 22 h 22"/>
                  <a:gd name="T26" fmla="*/ 2 w 14"/>
                  <a:gd name="T27" fmla="*/ 20 h 22"/>
                  <a:gd name="T28" fmla="*/ 0 w 14"/>
                  <a:gd name="T29" fmla="*/ 16 h 22"/>
                  <a:gd name="T30" fmla="*/ 1 w 14"/>
                  <a:gd name="T31" fmla="*/ 12 h 22"/>
                  <a:gd name="T32" fmla="*/ 3 w 14"/>
                  <a:gd name="T33" fmla="*/ 10 h 22"/>
                  <a:gd name="T34" fmla="*/ 4 w 14"/>
                  <a:gd name="T35" fmla="*/ 6 h 22"/>
                  <a:gd name="T36" fmla="*/ 5 w 14"/>
                  <a:gd name="T37" fmla="*/ 8 h 22"/>
                  <a:gd name="T38" fmla="*/ 7 w 14"/>
                  <a:gd name="T39" fmla="*/ 9 h 22"/>
                  <a:gd name="T40" fmla="*/ 8 w 14"/>
                  <a:gd name="T41" fmla="*/ 8 h 22"/>
                  <a:gd name="T42" fmla="*/ 9 w 14"/>
                  <a:gd name="T43" fmla="*/ 6 h 22"/>
                  <a:gd name="T44" fmla="*/ 8 w 14"/>
                  <a:gd name="T45" fmla="*/ 4 h 22"/>
                  <a:gd name="T46" fmla="*/ 7 w 14"/>
                  <a:gd name="T47" fmla="*/ 4 h 22"/>
                  <a:gd name="T48" fmla="*/ 5 w 14"/>
                  <a:gd name="T49" fmla="*/ 4 h 22"/>
                  <a:gd name="T50" fmla="*/ 4 w 14"/>
                  <a:gd name="T51" fmla="*/ 6 h 22"/>
                  <a:gd name="T52" fmla="*/ 4 w 14"/>
                  <a:gd name="T53" fmla="*/ 15 h 22"/>
                  <a:gd name="T54" fmla="*/ 5 w 14"/>
                  <a:gd name="T55" fmla="*/ 18 h 22"/>
                  <a:gd name="T56" fmla="*/ 7 w 14"/>
                  <a:gd name="T57" fmla="*/ 19 h 22"/>
                  <a:gd name="T58" fmla="*/ 9 w 14"/>
                  <a:gd name="T59" fmla="*/ 18 h 22"/>
                  <a:gd name="T60" fmla="*/ 10 w 14"/>
                  <a:gd name="T61" fmla="*/ 15 h 22"/>
                  <a:gd name="T62" fmla="*/ 9 w 14"/>
                  <a:gd name="T63" fmla="*/ 13 h 22"/>
                  <a:gd name="T64" fmla="*/ 7 w 14"/>
                  <a:gd name="T65" fmla="*/ 12 h 22"/>
                  <a:gd name="T66" fmla="*/ 4 w 14"/>
                  <a:gd name="T67" fmla="*/ 13 h 22"/>
                  <a:gd name="T68" fmla="*/ 4 w 14"/>
                  <a:gd name="T69" fmla="*/ 15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4" h="22">
                    <a:moveTo>
                      <a:pt x="3" y="10"/>
                    </a:moveTo>
                    <a:cubicBezTo>
                      <a:pt x="2" y="10"/>
                      <a:pt x="1" y="9"/>
                      <a:pt x="1" y="8"/>
                    </a:cubicBezTo>
                    <a:cubicBezTo>
                      <a:pt x="1" y="8"/>
                      <a:pt x="0" y="7"/>
                      <a:pt x="0" y="6"/>
                    </a:cubicBezTo>
                    <a:cubicBezTo>
                      <a:pt x="0" y="4"/>
                      <a:pt x="1" y="3"/>
                      <a:pt x="2" y="2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9" y="0"/>
                      <a:pt x="10" y="1"/>
                      <a:pt x="11" y="2"/>
                    </a:cubicBezTo>
                    <a:cubicBezTo>
                      <a:pt x="12" y="3"/>
                      <a:pt x="13" y="4"/>
                      <a:pt x="13" y="6"/>
                    </a:cubicBezTo>
                    <a:cubicBezTo>
                      <a:pt x="13" y="7"/>
                      <a:pt x="13" y="8"/>
                      <a:pt x="12" y="8"/>
                    </a:cubicBezTo>
                    <a:cubicBezTo>
                      <a:pt x="12" y="9"/>
                      <a:pt x="11" y="10"/>
                      <a:pt x="10" y="10"/>
                    </a:cubicBezTo>
                    <a:cubicBezTo>
                      <a:pt x="11" y="11"/>
                      <a:pt x="12" y="11"/>
                      <a:pt x="13" y="12"/>
                    </a:cubicBezTo>
                    <a:cubicBezTo>
                      <a:pt x="13" y="13"/>
                      <a:pt x="14" y="14"/>
                      <a:pt x="14" y="15"/>
                    </a:cubicBezTo>
                    <a:cubicBezTo>
                      <a:pt x="14" y="17"/>
                      <a:pt x="13" y="19"/>
                      <a:pt x="12" y="20"/>
                    </a:cubicBezTo>
                    <a:cubicBezTo>
                      <a:pt x="10" y="21"/>
                      <a:pt x="9" y="22"/>
                      <a:pt x="7" y="22"/>
                    </a:cubicBezTo>
                    <a:cubicBezTo>
                      <a:pt x="5" y="22"/>
                      <a:pt x="3" y="21"/>
                      <a:pt x="2" y="20"/>
                    </a:cubicBezTo>
                    <a:cubicBezTo>
                      <a:pt x="1" y="19"/>
                      <a:pt x="0" y="18"/>
                      <a:pt x="0" y="16"/>
                    </a:cubicBezTo>
                    <a:cubicBezTo>
                      <a:pt x="0" y="14"/>
                      <a:pt x="0" y="13"/>
                      <a:pt x="1" y="12"/>
                    </a:cubicBezTo>
                    <a:cubicBezTo>
                      <a:pt x="1" y="11"/>
                      <a:pt x="2" y="11"/>
                      <a:pt x="3" y="10"/>
                    </a:cubicBezTo>
                    <a:close/>
                    <a:moveTo>
                      <a:pt x="4" y="6"/>
                    </a:moveTo>
                    <a:cubicBezTo>
                      <a:pt x="4" y="7"/>
                      <a:pt x="4" y="8"/>
                      <a:pt x="5" y="8"/>
                    </a:cubicBezTo>
                    <a:cubicBezTo>
                      <a:pt x="5" y="8"/>
                      <a:pt x="6" y="9"/>
                      <a:pt x="7" y="9"/>
                    </a:cubicBezTo>
                    <a:cubicBezTo>
                      <a:pt x="7" y="9"/>
                      <a:pt x="8" y="8"/>
                      <a:pt x="8" y="8"/>
                    </a:cubicBezTo>
                    <a:cubicBezTo>
                      <a:pt x="9" y="8"/>
                      <a:pt x="9" y="7"/>
                      <a:pt x="9" y="6"/>
                    </a:cubicBezTo>
                    <a:cubicBezTo>
                      <a:pt x="9" y="5"/>
                      <a:pt x="9" y="5"/>
                      <a:pt x="8" y="4"/>
                    </a:cubicBezTo>
                    <a:cubicBezTo>
                      <a:pt x="8" y="4"/>
                      <a:pt x="7" y="4"/>
                      <a:pt x="7" y="4"/>
                    </a:cubicBezTo>
                    <a:cubicBezTo>
                      <a:pt x="6" y="4"/>
                      <a:pt x="5" y="4"/>
                      <a:pt x="5" y="4"/>
                    </a:cubicBezTo>
                    <a:cubicBezTo>
                      <a:pt x="4" y="5"/>
                      <a:pt x="4" y="5"/>
                      <a:pt x="4" y="6"/>
                    </a:cubicBezTo>
                    <a:close/>
                    <a:moveTo>
                      <a:pt x="4" y="15"/>
                    </a:moveTo>
                    <a:cubicBezTo>
                      <a:pt x="4" y="16"/>
                      <a:pt x="4" y="17"/>
                      <a:pt x="5" y="18"/>
                    </a:cubicBezTo>
                    <a:cubicBezTo>
                      <a:pt x="5" y="18"/>
                      <a:pt x="6" y="19"/>
                      <a:pt x="7" y="19"/>
                    </a:cubicBezTo>
                    <a:cubicBezTo>
                      <a:pt x="8" y="19"/>
                      <a:pt x="8" y="18"/>
                      <a:pt x="9" y="18"/>
                    </a:cubicBezTo>
                    <a:cubicBezTo>
                      <a:pt x="9" y="17"/>
                      <a:pt x="10" y="16"/>
                      <a:pt x="10" y="15"/>
                    </a:cubicBezTo>
                    <a:cubicBezTo>
                      <a:pt x="10" y="14"/>
                      <a:pt x="9" y="13"/>
                      <a:pt x="9" y="13"/>
                    </a:cubicBezTo>
                    <a:cubicBezTo>
                      <a:pt x="8" y="12"/>
                      <a:pt x="7" y="12"/>
                      <a:pt x="7" y="12"/>
                    </a:cubicBezTo>
                    <a:cubicBezTo>
                      <a:pt x="6" y="12"/>
                      <a:pt x="5" y="12"/>
                      <a:pt x="4" y="13"/>
                    </a:cubicBezTo>
                    <a:cubicBezTo>
                      <a:pt x="4" y="14"/>
                      <a:pt x="4" y="14"/>
                      <a:pt x="4" y="15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6" name="îSļïďè">
                <a:extLst>
                  <a:ext uri="{FF2B5EF4-FFF2-40B4-BE49-F238E27FC236}">
                    <a16:creationId xmlns:a16="http://schemas.microsoft.com/office/drawing/2014/main" id="{88FAB78C-B03A-4B79-8EE8-34119D1F8A5A}"/>
                  </a:ext>
                </a:extLst>
              </p:cNvPr>
              <p:cNvSpPr/>
              <p:nvPr/>
            </p:nvSpPr>
            <p:spPr bwMode="auto">
              <a:xfrm>
                <a:off x="3271838" y="2860675"/>
                <a:ext cx="125413" cy="128588"/>
              </a:xfrm>
              <a:custGeom>
                <a:avLst/>
                <a:gdLst>
                  <a:gd name="T0" fmla="*/ 15 w 38"/>
                  <a:gd name="T1" fmla="*/ 26 h 39"/>
                  <a:gd name="T2" fmla="*/ 24 w 38"/>
                  <a:gd name="T3" fmla="*/ 16 h 39"/>
                  <a:gd name="T4" fmla="*/ 24 w 38"/>
                  <a:gd name="T5" fmla="*/ 20 h 39"/>
                  <a:gd name="T6" fmla="*/ 25 w 38"/>
                  <a:gd name="T7" fmla="*/ 23 h 39"/>
                  <a:gd name="T8" fmla="*/ 28 w 38"/>
                  <a:gd name="T9" fmla="*/ 21 h 39"/>
                  <a:gd name="T10" fmla="*/ 28 w 38"/>
                  <a:gd name="T11" fmla="*/ 22 h 39"/>
                  <a:gd name="T12" fmla="*/ 27 w 38"/>
                  <a:gd name="T13" fmla="*/ 27 h 39"/>
                  <a:gd name="T14" fmla="*/ 20 w 38"/>
                  <a:gd name="T15" fmla="*/ 24 h 39"/>
                  <a:gd name="T16" fmla="*/ 23 w 38"/>
                  <a:gd name="T17" fmla="*/ 31 h 39"/>
                  <a:gd name="T18" fmla="*/ 20 w 38"/>
                  <a:gd name="T19" fmla="*/ 31 h 39"/>
                  <a:gd name="T20" fmla="*/ 15 w 38"/>
                  <a:gd name="T21" fmla="*/ 26 h 39"/>
                  <a:gd name="T22" fmla="*/ 29 w 38"/>
                  <a:gd name="T23" fmla="*/ 3 h 39"/>
                  <a:gd name="T24" fmla="*/ 25 w 38"/>
                  <a:gd name="T25" fmla="*/ 13 h 39"/>
                  <a:gd name="T26" fmla="*/ 22 w 38"/>
                  <a:gd name="T27" fmla="*/ 13 h 39"/>
                  <a:gd name="T28" fmla="*/ 19 w 38"/>
                  <a:gd name="T29" fmla="*/ 15 h 39"/>
                  <a:gd name="T30" fmla="*/ 22 w 38"/>
                  <a:gd name="T31" fmla="*/ 7 h 39"/>
                  <a:gd name="T32" fmla="*/ 26 w 38"/>
                  <a:gd name="T33" fmla="*/ 1 h 39"/>
                  <a:gd name="T34" fmla="*/ 23 w 38"/>
                  <a:gd name="T35" fmla="*/ 0 h 39"/>
                  <a:gd name="T36" fmla="*/ 14 w 38"/>
                  <a:gd name="T37" fmla="*/ 7 h 39"/>
                  <a:gd name="T38" fmla="*/ 11 w 38"/>
                  <a:gd name="T39" fmla="*/ 7 h 39"/>
                  <a:gd name="T40" fmla="*/ 12 w 38"/>
                  <a:gd name="T41" fmla="*/ 9 h 39"/>
                  <a:gd name="T42" fmla="*/ 17 w 38"/>
                  <a:gd name="T43" fmla="*/ 10 h 39"/>
                  <a:gd name="T44" fmla="*/ 14 w 38"/>
                  <a:gd name="T45" fmla="*/ 17 h 39"/>
                  <a:gd name="T46" fmla="*/ 7 w 38"/>
                  <a:gd name="T47" fmla="*/ 20 h 39"/>
                  <a:gd name="T48" fmla="*/ 7 w 38"/>
                  <a:gd name="T49" fmla="*/ 20 h 39"/>
                  <a:gd name="T50" fmla="*/ 3 w 38"/>
                  <a:gd name="T51" fmla="*/ 19 h 39"/>
                  <a:gd name="T52" fmla="*/ 0 w 38"/>
                  <a:gd name="T53" fmla="*/ 24 h 39"/>
                  <a:gd name="T54" fmla="*/ 4 w 38"/>
                  <a:gd name="T55" fmla="*/ 27 h 39"/>
                  <a:gd name="T56" fmla="*/ 4 w 38"/>
                  <a:gd name="T57" fmla="*/ 27 h 39"/>
                  <a:gd name="T58" fmla="*/ 9 w 38"/>
                  <a:gd name="T59" fmla="*/ 27 h 39"/>
                  <a:gd name="T60" fmla="*/ 11 w 38"/>
                  <a:gd name="T61" fmla="*/ 32 h 39"/>
                  <a:gd name="T62" fmla="*/ 14 w 38"/>
                  <a:gd name="T63" fmla="*/ 36 h 39"/>
                  <a:gd name="T64" fmla="*/ 14 w 38"/>
                  <a:gd name="T65" fmla="*/ 31 h 39"/>
                  <a:gd name="T66" fmla="*/ 15 w 38"/>
                  <a:gd name="T67" fmla="*/ 31 h 39"/>
                  <a:gd name="T68" fmla="*/ 19 w 38"/>
                  <a:gd name="T69" fmla="*/ 35 h 39"/>
                  <a:gd name="T70" fmla="*/ 22 w 38"/>
                  <a:gd name="T71" fmla="*/ 35 h 39"/>
                  <a:gd name="T72" fmla="*/ 28 w 38"/>
                  <a:gd name="T73" fmla="*/ 35 h 39"/>
                  <a:gd name="T74" fmla="*/ 32 w 38"/>
                  <a:gd name="T75" fmla="*/ 39 h 39"/>
                  <a:gd name="T76" fmla="*/ 36 w 38"/>
                  <a:gd name="T77" fmla="*/ 36 h 39"/>
                  <a:gd name="T78" fmla="*/ 36 w 38"/>
                  <a:gd name="T79" fmla="*/ 35 h 39"/>
                  <a:gd name="T80" fmla="*/ 30 w 38"/>
                  <a:gd name="T81" fmla="*/ 29 h 39"/>
                  <a:gd name="T82" fmla="*/ 32 w 38"/>
                  <a:gd name="T83" fmla="*/ 21 h 39"/>
                  <a:gd name="T84" fmla="*/ 27 w 38"/>
                  <a:gd name="T85" fmla="*/ 17 h 39"/>
                  <a:gd name="T86" fmla="*/ 28 w 38"/>
                  <a:gd name="T87" fmla="*/ 15 h 39"/>
                  <a:gd name="T88" fmla="*/ 34 w 38"/>
                  <a:gd name="T89" fmla="*/ 13 h 39"/>
                  <a:gd name="T90" fmla="*/ 38 w 38"/>
                  <a:gd name="T91" fmla="*/ 9 h 39"/>
                  <a:gd name="T92" fmla="*/ 32 w 38"/>
                  <a:gd name="T93" fmla="*/ 5 h 39"/>
                  <a:gd name="T94" fmla="*/ 33 w 38"/>
                  <a:gd name="T95" fmla="*/ 3 h 39"/>
                  <a:gd name="T96" fmla="*/ 30 w 38"/>
                  <a:gd name="T97" fmla="*/ 0 h 39"/>
                  <a:gd name="T98" fmla="*/ 29 w 38"/>
                  <a:gd name="T99" fmla="*/ 3 h 39"/>
                  <a:gd name="T100" fmla="*/ 31 w 38"/>
                  <a:gd name="T101" fmla="*/ 8 h 39"/>
                  <a:gd name="T102" fmla="*/ 32 w 38"/>
                  <a:gd name="T103" fmla="*/ 9 h 39"/>
                  <a:gd name="T104" fmla="*/ 33 w 38"/>
                  <a:gd name="T105" fmla="*/ 12 h 39"/>
                  <a:gd name="T106" fmla="*/ 29 w 38"/>
                  <a:gd name="T107" fmla="*/ 12 h 39"/>
                  <a:gd name="T108" fmla="*/ 31 w 38"/>
                  <a:gd name="T109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8" h="39">
                    <a:moveTo>
                      <a:pt x="15" y="26"/>
                    </a:moveTo>
                    <a:cubicBezTo>
                      <a:pt x="15" y="22"/>
                      <a:pt x="21" y="15"/>
                      <a:pt x="24" y="16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21"/>
                      <a:pt x="24" y="23"/>
                      <a:pt x="25" y="23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8" y="22"/>
                      <a:pt x="28" y="22"/>
                      <a:pt x="28" y="22"/>
                    </a:cubicBezTo>
                    <a:cubicBezTo>
                      <a:pt x="28" y="25"/>
                      <a:pt x="27" y="25"/>
                      <a:pt x="27" y="27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3" y="31"/>
                      <a:pt x="23" y="31"/>
                      <a:pt x="23" y="31"/>
                    </a:cubicBezTo>
                    <a:cubicBezTo>
                      <a:pt x="20" y="31"/>
                      <a:pt x="20" y="31"/>
                      <a:pt x="20" y="31"/>
                    </a:cubicBezTo>
                    <a:cubicBezTo>
                      <a:pt x="18" y="31"/>
                      <a:pt x="15" y="29"/>
                      <a:pt x="15" y="26"/>
                    </a:cubicBezTo>
                    <a:close/>
                    <a:moveTo>
                      <a:pt x="29" y="3"/>
                    </a:moveTo>
                    <a:cubicBezTo>
                      <a:pt x="29" y="4"/>
                      <a:pt x="26" y="10"/>
                      <a:pt x="25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0" y="13"/>
                      <a:pt x="21" y="15"/>
                      <a:pt x="19" y="15"/>
                    </a:cubicBezTo>
                    <a:cubicBezTo>
                      <a:pt x="20" y="13"/>
                      <a:pt x="20" y="10"/>
                      <a:pt x="22" y="7"/>
                    </a:cubicBezTo>
                    <a:cubicBezTo>
                      <a:pt x="23" y="4"/>
                      <a:pt x="26" y="5"/>
                      <a:pt x="26" y="1"/>
                    </a:cubicBezTo>
                    <a:cubicBezTo>
                      <a:pt x="26" y="1"/>
                      <a:pt x="24" y="0"/>
                      <a:pt x="23" y="0"/>
                    </a:cubicBezTo>
                    <a:cubicBezTo>
                      <a:pt x="21" y="0"/>
                      <a:pt x="21" y="7"/>
                      <a:pt x="14" y="7"/>
                    </a:cubicBezTo>
                    <a:cubicBezTo>
                      <a:pt x="12" y="7"/>
                      <a:pt x="13" y="7"/>
                      <a:pt x="11" y="7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0"/>
                      <a:pt x="15" y="16"/>
                      <a:pt x="14" y="17"/>
                    </a:cubicBezTo>
                    <a:cubicBezTo>
                      <a:pt x="13" y="19"/>
                      <a:pt x="10" y="20"/>
                      <a:pt x="7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" y="22"/>
                      <a:pt x="0" y="22"/>
                      <a:pt x="0" y="24"/>
                    </a:cubicBezTo>
                    <a:cubicBezTo>
                      <a:pt x="1" y="26"/>
                      <a:pt x="1" y="27"/>
                      <a:pt x="4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9" y="30"/>
                      <a:pt x="10" y="30"/>
                      <a:pt x="11" y="32"/>
                    </a:cubicBezTo>
                    <a:cubicBezTo>
                      <a:pt x="12" y="36"/>
                      <a:pt x="10" y="34"/>
                      <a:pt x="14" y="36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5" y="31"/>
                      <a:pt x="15" y="31"/>
                      <a:pt x="15" y="31"/>
                    </a:cubicBezTo>
                    <a:cubicBezTo>
                      <a:pt x="15" y="33"/>
                      <a:pt x="16" y="35"/>
                      <a:pt x="19" y="35"/>
                    </a:cubicBezTo>
                    <a:cubicBezTo>
                      <a:pt x="22" y="35"/>
                      <a:pt x="22" y="35"/>
                      <a:pt x="22" y="35"/>
                    </a:cubicBezTo>
                    <a:cubicBezTo>
                      <a:pt x="24" y="35"/>
                      <a:pt x="26" y="34"/>
                      <a:pt x="28" y="35"/>
                    </a:cubicBezTo>
                    <a:cubicBezTo>
                      <a:pt x="30" y="37"/>
                      <a:pt x="30" y="39"/>
                      <a:pt x="32" y="39"/>
                    </a:cubicBezTo>
                    <a:cubicBezTo>
                      <a:pt x="34" y="39"/>
                      <a:pt x="36" y="37"/>
                      <a:pt x="36" y="36"/>
                    </a:cubicBez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1"/>
                      <a:pt x="30" y="30"/>
                      <a:pt x="30" y="29"/>
                    </a:cubicBezTo>
                    <a:cubicBezTo>
                      <a:pt x="30" y="27"/>
                      <a:pt x="32" y="24"/>
                      <a:pt x="32" y="21"/>
                    </a:cubicBezTo>
                    <a:cubicBezTo>
                      <a:pt x="32" y="19"/>
                      <a:pt x="29" y="18"/>
                      <a:pt x="27" y="17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32" y="15"/>
                      <a:pt x="31" y="14"/>
                      <a:pt x="34" y="13"/>
                    </a:cubicBezTo>
                    <a:cubicBezTo>
                      <a:pt x="36" y="12"/>
                      <a:pt x="38" y="12"/>
                      <a:pt x="38" y="9"/>
                    </a:cubicBezTo>
                    <a:cubicBezTo>
                      <a:pt x="35" y="8"/>
                      <a:pt x="33" y="8"/>
                      <a:pt x="32" y="5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2" y="2"/>
                      <a:pt x="32" y="0"/>
                      <a:pt x="30" y="0"/>
                    </a:cubicBezTo>
                    <a:cubicBezTo>
                      <a:pt x="27" y="0"/>
                      <a:pt x="29" y="2"/>
                      <a:pt x="29" y="3"/>
                    </a:cubicBezTo>
                    <a:close/>
                    <a:moveTo>
                      <a:pt x="31" y="8"/>
                    </a:moveTo>
                    <a:cubicBezTo>
                      <a:pt x="32" y="8"/>
                      <a:pt x="32" y="9"/>
                      <a:pt x="32" y="9"/>
                    </a:cubicBezTo>
                    <a:cubicBezTo>
                      <a:pt x="34" y="11"/>
                      <a:pt x="33" y="12"/>
                      <a:pt x="33" y="12"/>
                    </a:cubicBezTo>
                    <a:cubicBezTo>
                      <a:pt x="33" y="12"/>
                      <a:pt x="29" y="13"/>
                      <a:pt x="29" y="12"/>
                    </a:cubicBezTo>
                    <a:cubicBezTo>
                      <a:pt x="29" y="11"/>
                      <a:pt x="30" y="8"/>
                      <a:pt x="31" y="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7" name="îṡḷiḋè">
                <a:extLst>
                  <a:ext uri="{FF2B5EF4-FFF2-40B4-BE49-F238E27FC236}">
                    <a16:creationId xmlns:a16="http://schemas.microsoft.com/office/drawing/2014/main" id="{1D4E03BC-13B4-46D5-836B-281D154FE8F7}"/>
                  </a:ext>
                </a:extLst>
              </p:cNvPr>
              <p:cNvSpPr/>
              <p:nvPr/>
            </p:nvSpPr>
            <p:spPr bwMode="auto">
              <a:xfrm>
                <a:off x="3440113" y="2943225"/>
                <a:ext cx="134938" cy="109538"/>
              </a:xfrm>
              <a:custGeom>
                <a:avLst/>
                <a:gdLst>
                  <a:gd name="T0" fmla="*/ 20 w 41"/>
                  <a:gd name="T1" fmla="*/ 11 h 33"/>
                  <a:gd name="T2" fmla="*/ 14 w 41"/>
                  <a:gd name="T3" fmla="*/ 8 h 33"/>
                  <a:gd name="T4" fmla="*/ 13 w 41"/>
                  <a:gd name="T5" fmla="*/ 11 h 33"/>
                  <a:gd name="T6" fmla="*/ 16 w 41"/>
                  <a:gd name="T7" fmla="*/ 14 h 33"/>
                  <a:gd name="T8" fmla="*/ 18 w 41"/>
                  <a:gd name="T9" fmla="*/ 14 h 33"/>
                  <a:gd name="T10" fmla="*/ 17 w 41"/>
                  <a:gd name="T11" fmla="*/ 16 h 33"/>
                  <a:gd name="T12" fmla="*/ 14 w 41"/>
                  <a:gd name="T13" fmla="*/ 14 h 33"/>
                  <a:gd name="T14" fmla="*/ 13 w 41"/>
                  <a:gd name="T15" fmla="*/ 14 h 33"/>
                  <a:gd name="T16" fmla="*/ 5 w 41"/>
                  <a:gd name="T17" fmla="*/ 16 h 33"/>
                  <a:gd name="T18" fmla="*/ 0 w 41"/>
                  <a:gd name="T19" fmla="*/ 21 h 33"/>
                  <a:gd name="T20" fmla="*/ 0 w 41"/>
                  <a:gd name="T21" fmla="*/ 25 h 33"/>
                  <a:gd name="T22" fmla="*/ 1 w 41"/>
                  <a:gd name="T23" fmla="*/ 26 h 33"/>
                  <a:gd name="T24" fmla="*/ 9 w 41"/>
                  <a:gd name="T25" fmla="*/ 22 h 33"/>
                  <a:gd name="T26" fmla="*/ 12 w 41"/>
                  <a:gd name="T27" fmla="*/ 23 h 33"/>
                  <a:gd name="T28" fmla="*/ 9 w 41"/>
                  <a:gd name="T29" fmla="*/ 29 h 33"/>
                  <a:gd name="T30" fmla="*/ 10 w 41"/>
                  <a:gd name="T31" fmla="*/ 32 h 33"/>
                  <a:gd name="T32" fmla="*/ 17 w 41"/>
                  <a:gd name="T33" fmla="*/ 24 h 33"/>
                  <a:gd name="T34" fmla="*/ 16 w 41"/>
                  <a:gd name="T35" fmla="*/ 30 h 33"/>
                  <a:gd name="T36" fmla="*/ 20 w 41"/>
                  <a:gd name="T37" fmla="*/ 33 h 33"/>
                  <a:gd name="T38" fmla="*/ 22 w 41"/>
                  <a:gd name="T39" fmla="*/ 32 h 33"/>
                  <a:gd name="T40" fmla="*/ 24 w 41"/>
                  <a:gd name="T41" fmla="*/ 24 h 33"/>
                  <a:gd name="T42" fmla="*/ 22 w 41"/>
                  <a:gd name="T43" fmla="*/ 20 h 33"/>
                  <a:gd name="T44" fmla="*/ 18 w 41"/>
                  <a:gd name="T45" fmla="*/ 20 h 33"/>
                  <a:gd name="T46" fmla="*/ 22 w 41"/>
                  <a:gd name="T47" fmla="*/ 14 h 33"/>
                  <a:gd name="T48" fmla="*/ 22 w 41"/>
                  <a:gd name="T49" fmla="*/ 15 h 33"/>
                  <a:gd name="T50" fmla="*/ 33 w 41"/>
                  <a:gd name="T51" fmla="*/ 15 h 33"/>
                  <a:gd name="T52" fmla="*/ 33 w 41"/>
                  <a:gd name="T53" fmla="*/ 15 h 33"/>
                  <a:gd name="T54" fmla="*/ 34 w 41"/>
                  <a:gd name="T55" fmla="*/ 14 h 33"/>
                  <a:gd name="T56" fmla="*/ 29 w 41"/>
                  <a:gd name="T57" fmla="*/ 10 h 33"/>
                  <a:gd name="T58" fmla="*/ 27 w 41"/>
                  <a:gd name="T59" fmla="*/ 12 h 33"/>
                  <a:gd name="T60" fmla="*/ 26 w 41"/>
                  <a:gd name="T61" fmla="*/ 12 h 33"/>
                  <a:gd name="T62" fmla="*/ 25 w 41"/>
                  <a:gd name="T63" fmla="*/ 12 h 33"/>
                  <a:gd name="T64" fmla="*/ 28 w 41"/>
                  <a:gd name="T65" fmla="*/ 0 h 33"/>
                  <a:gd name="T66" fmla="*/ 20 w 41"/>
                  <a:gd name="T67" fmla="*/ 11 h 33"/>
                  <a:gd name="T68" fmla="*/ 34 w 41"/>
                  <a:gd name="T69" fmla="*/ 5 h 33"/>
                  <a:gd name="T70" fmla="*/ 34 w 41"/>
                  <a:gd name="T71" fmla="*/ 3 h 33"/>
                  <a:gd name="T72" fmla="*/ 41 w 41"/>
                  <a:gd name="T73" fmla="*/ 9 h 33"/>
                  <a:gd name="T74" fmla="*/ 37 w 41"/>
                  <a:gd name="T75" fmla="*/ 12 h 33"/>
                  <a:gd name="T76" fmla="*/ 34 w 41"/>
                  <a:gd name="T77" fmla="*/ 11 h 33"/>
                  <a:gd name="T78" fmla="*/ 35 w 41"/>
                  <a:gd name="T79" fmla="*/ 9 h 33"/>
                  <a:gd name="T80" fmla="*/ 34 w 41"/>
                  <a:gd name="T81" fmla="*/ 8 h 33"/>
                  <a:gd name="T82" fmla="*/ 34 w 41"/>
                  <a:gd name="T83" fmla="*/ 5 h 33"/>
                  <a:gd name="T84" fmla="*/ 11 w 41"/>
                  <a:gd name="T85" fmla="*/ 18 h 33"/>
                  <a:gd name="T86" fmla="*/ 14 w 41"/>
                  <a:gd name="T87" fmla="*/ 17 h 33"/>
                  <a:gd name="T88" fmla="*/ 15 w 41"/>
                  <a:gd name="T89" fmla="*/ 18 h 33"/>
                  <a:gd name="T90" fmla="*/ 11 w 41"/>
                  <a:gd name="T91" fmla="*/ 1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1" h="33">
                    <a:moveTo>
                      <a:pt x="20" y="11"/>
                    </a:moveTo>
                    <a:cubicBezTo>
                      <a:pt x="17" y="11"/>
                      <a:pt x="16" y="9"/>
                      <a:pt x="14" y="8"/>
                    </a:cubicBezTo>
                    <a:cubicBezTo>
                      <a:pt x="14" y="9"/>
                      <a:pt x="13" y="9"/>
                      <a:pt x="13" y="11"/>
                    </a:cubicBezTo>
                    <a:cubicBezTo>
                      <a:pt x="13" y="13"/>
                      <a:pt x="14" y="14"/>
                      <a:pt x="16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7" y="16"/>
                      <a:pt x="17" y="16"/>
                      <a:pt x="17" y="16"/>
                    </a:cubicBezTo>
                    <a:cubicBezTo>
                      <a:pt x="16" y="15"/>
                      <a:pt x="15" y="14"/>
                      <a:pt x="14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0" y="14"/>
                      <a:pt x="8" y="15"/>
                      <a:pt x="5" y="16"/>
                    </a:cubicBezTo>
                    <a:cubicBezTo>
                      <a:pt x="1" y="17"/>
                      <a:pt x="3" y="19"/>
                      <a:pt x="0" y="21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0" y="26"/>
                      <a:pt x="1" y="26"/>
                    </a:cubicBezTo>
                    <a:cubicBezTo>
                      <a:pt x="5" y="26"/>
                      <a:pt x="8" y="22"/>
                      <a:pt x="9" y="22"/>
                    </a:cubicBezTo>
                    <a:cubicBezTo>
                      <a:pt x="11" y="22"/>
                      <a:pt x="11" y="22"/>
                      <a:pt x="12" y="23"/>
                    </a:cubicBezTo>
                    <a:cubicBezTo>
                      <a:pt x="11" y="25"/>
                      <a:pt x="9" y="26"/>
                      <a:pt x="9" y="29"/>
                    </a:cubicBezTo>
                    <a:cubicBezTo>
                      <a:pt x="9" y="31"/>
                      <a:pt x="10" y="32"/>
                      <a:pt x="10" y="32"/>
                    </a:cubicBezTo>
                    <a:cubicBezTo>
                      <a:pt x="13" y="30"/>
                      <a:pt x="13" y="24"/>
                      <a:pt x="17" y="24"/>
                    </a:cubicBezTo>
                    <a:cubicBezTo>
                      <a:pt x="16" y="30"/>
                      <a:pt x="16" y="30"/>
                      <a:pt x="16" y="30"/>
                    </a:cubicBezTo>
                    <a:cubicBezTo>
                      <a:pt x="16" y="32"/>
                      <a:pt x="19" y="33"/>
                      <a:pt x="20" y="33"/>
                    </a:cubicBezTo>
                    <a:cubicBezTo>
                      <a:pt x="21" y="33"/>
                      <a:pt x="22" y="33"/>
                      <a:pt x="22" y="32"/>
                    </a:cubicBezTo>
                    <a:cubicBezTo>
                      <a:pt x="22" y="29"/>
                      <a:pt x="23" y="26"/>
                      <a:pt x="24" y="24"/>
                    </a:cubicBezTo>
                    <a:cubicBezTo>
                      <a:pt x="24" y="22"/>
                      <a:pt x="22" y="20"/>
                      <a:pt x="22" y="20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4" y="14"/>
                      <a:pt x="34" y="14"/>
                      <a:pt x="34" y="14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11"/>
                      <a:pt x="29" y="12"/>
                      <a:pt x="27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4" y="12"/>
                      <a:pt x="26" y="12"/>
                      <a:pt x="25" y="12"/>
                    </a:cubicBezTo>
                    <a:cubicBezTo>
                      <a:pt x="25" y="11"/>
                      <a:pt x="34" y="0"/>
                      <a:pt x="28" y="0"/>
                    </a:cubicBezTo>
                    <a:cubicBezTo>
                      <a:pt x="28" y="2"/>
                      <a:pt x="21" y="11"/>
                      <a:pt x="20" y="11"/>
                    </a:cubicBezTo>
                    <a:close/>
                    <a:moveTo>
                      <a:pt x="34" y="5"/>
                    </a:moveTo>
                    <a:cubicBezTo>
                      <a:pt x="34" y="4"/>
                      <a:pt x="34" y="4"/>
                      <a:pt x="34" y="3"/>
                    </a:cubicBezTo>
                    <a:cubicBezTo>
                      <a:pt x="39" y="6"/>
                      <a:pt x="38" y="4"/>
                      <a:pt x="41" y="9"/>
                    </a:cubicBezTo>
                    <a:cubicBezTo>
                      <a:pt x="40" y="11"/>
                      <a:pt x="40" y="12"/>
                      <a:pt x="37" y="12"/>
                    </a:cubicBezTo>
                    <a:cubicBezTo>
                      <a:pt x="36" y="12"/>
                      <a:pt x="35" y="11"/>
                      <a:pt x="34" y="11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9"/>
                      <a:pt x="34" y="9"/>
                      <a:pt x="34" y="8"/>
                    </a:cubicBezTo>
                    <a:cubicBezTo>
                      <a:pt x="34" y="5"/>
                      <a:pt x="34" y="5"/>
                      <a:pt x="34" y="5"/>
                    </a:cubicBezTo>
                    <a:close/>
                    <a:moveTo>
                      <a:pt x="11" y="18"/>
                    </a:moveTo>
                    <a:cubicBezTo>
                      <a:pt x="10" y="17"/>
                      <a:pt x="13" y="17"/>
                      <a:pt x="14" y="17"/>
                    </a:cubicBezTo>
                    <a:cubicBezTo>
                      <a:pt x="15" y="17"/>
                      <a:pt x="15" y="17"/>
                      <a:pt x="15" y="18"/>
                    </a:cubicBezTo>
                    <a:cubicBezTo>
                      <a:pt x="14" y="20"/>
                      <a:pt x="12" y="20"/>
                      <a:pt x="11" y="1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8" name="îsľíḑè">
                <a:extLst>
                  <a:ext uri="{FF2B5EF4-FFF2-40B4-BE49-F238E27FC236}">
                    <a16:creationId xmlns:a16="http://schemas.microsoft.com/office/drawing/2014/main" id="{5EB10F9D-7000-4A6F-9801-D44AA0D6E965}"/>
                  </a:ext>
                </a:extLst>
              </p:cNvPr>
              <p:cNvSpPr/>
              <p:nvPr/>
            </p:nvSpPr>
            <p:spPr bwMode="auto">
              <a:xfrm>
                <a:off x="2717800" y="3430588"/>
                <a:ext cx="736600" cy="527050"/>
              </a:xfrm>
              <a:custGeom>
                <a:avLst/>
                <a:gdLst>
                  <a:gd name="T0" fmla="*/ 2 w 223"/>
                  <a:gd name="T1" fmla="*/ 13 h 159"/>
                  <a:gd name="T2" fmla="*/ 14 w 223"/>
                  <a:gd name="T3" fmla="*/ 15 h 159"/>
                  <a:gd name="T4" fmla="*/ 14 w 223"/>
                  <a:gd name="T5" fmla="*/ 0 h 159"/>
                  <a:gd name="T6" fmla="*/ 3 w 223"/>
                  <a:gd name="T7" fmla="*/ 32 h 159"/>
                  <a:gd name="T8" fmla="*/ 2 w 223"/>
                  <a:gd name="T9" fmla="*/ 26 h 159"/>
                  <a:gd name="T10" fmla="*/ 20 w 223"/>
                  <a:gd name="T11" fmla="*/ 34 h 159"/>
                  <a:gd name="T12" fmla="*/ 13 w 223"/>
                  <a:gd name="T13" fmla="*/ 32 h 159"/>
                  <a:gd name="T14" fmla="*/ 16 w 223"/>
                  <a:gd name="T15" fmla="*/ 38 h 159"/>
                  <a:gd name="T16" fmla="*/ 18 w 223"/>
                  <a:gd name="T17" fmla="*/ 45 h 159"/>
                  <a:gd name="T18" fmla="*/ 15 w 223"/>
                  <a:gd name="T19" fmla="*/ 60 h 159"/>
                  <a:gd name="T20" fmla="*/ 21 w 223"/>
                  <a:gd name="T21" fmla="*/ 56 h 159"/>
                  <a:gd name="T22" fmla="*/ 23 w 223"/>
                  <a:gd name="T23" fmla="*/ 62 h 159"/>
                  <a:gd name="T24" fmla="*/ 23 w 223"/>
                  <a:gd name="T25" fmla="*/ 66 h 159"/>
                  <a:gd name="T26" fmla="*/ 26 w 223"/>
                  <a:gd name="T27" fmla="*/ 64 h 159"/>
                  <a:gd name="T28" fmla="*/ 26 w 223"/>
                  <a:gd name="T29" fmla="*/ 79 h 159"/>
                  <a:gd name="T30" fmla="*/ 25 w 223"/>
                  <a:gd name="T31" fmla="*/ 77 h 159"/>
                  <a:gd name="T32" fmla="*/ 41 w 223"/>
                  <a:gd name="T33" fmla="*/ 76 h 159"/>
                  <a:gd name="T34" fmla="*/ 35 w 223"/>
                  <a:gd name="T35" fmla="*/ 78 h 159"/>
                  <a:gd name="T36" fmla="*/ 42 w 223"/>
                  <a:gd name="T37" fmla="*/ 86 h 159"/>
                  <a:gd name="T38" fmla="*/ 33 w 223"/>
                  <a:gd name="T39" fmla="*/ 89 h 159"/>
                  <a:gd name="T40" fmla="*/ 35 w 223"/>
                  <a:gd name="T41" fmla="*/ 100 h 159"/>
                  <a:gd name="T42" fmla="*/ 51 w 223"/>
                  <a:gd name="T43" fmla="*/ 98 h 159"/>
                  <a:gd name="T44" fmla="*/ 48 w 223"/>
                  <a:gd name="T45" fmla="*/ 93 h 159"/>
                  <a:gd name="T46" fmla="*/ 49 w 223"/>
                  <a:gd name="T47" fmla="*/ 110 h 159"/>
                  <a:gd name="T48" fmla="*/ 53 w 223"/>
                  <a:gd name="T49" fmla="*/ 113 h 159"/>
                  <a:gd name="T50" fmla="*/ 70 w 223"/>
                  <a:gd name="T51" fmla="*/ 110 h 159"/>
                  <a:gd name="T52" fmla="*/ 65 w 223"/>
                  <a:gd name="T53" fmla="*/ 110 h 159"/>
                  <a:gd name="T54" fmla="*/ 62 w 223"/>
                  <a:gd name="T55" fmla="*/ 123 h 159"/>
                  <a:gd name="T56" fmla="*/ 77 w 223"/>
                  <a:gd name="T57" fmla="*/ 121 h 159"/>
                  <a:gd name="T58" fmla="*/ 71 w 223"/>
                  <a:gd name="T59" fmla="*/ 123 h 159"/>
                  <a:gd name="T60" fmla="*/ 77 w 223"/>
                  <a:gd name="T61" fmla="*/ 116 h 159"/>
                  <a:gd name="T62" fmla="*/ 84 w 223"/>
                  <a:gd name="T63" fmla="*/ 134 h 159"/>
                  <a:gd name="T64" fmla="*/ 84 w 223"/>
                  <a:gd name="T65" fmla="*/ 128 h 159"/>
                  <a:gd name="T66" fmla="*/ 96 w 223"/>
                  <a:gd name="T67" fmla="*/ 130 h 159"/>
                  <a:gd name="T68" fmla="*/ 90 w 223"/>
                  <a:gd name="T69" fmla="*/ 140 h 159"/>
                  <a:gd name="T70" fmla="*/ 100 w 223"/>
                  <a:gd name="T71" fmla="*/ 147 h 159"/>
                  <a:gd name="T72" fmla="*/ 102 w 223"/>
                  <a:gd name="T73" fmla="*/ 137 h 159"/>
                  <a:gd name="T74" fmla="*/ 116 w 223"/>
                  <a:gd name="T75" fmla="*/ 151 h 159"/>
                  <a:gd name="T76" fmla="*/ 113 w 223"/>
                  <a:gd name="T77" fmla="*/ 143 h 159"/>
                  <a:gd name="T78" fmla="*/ 109 w 223"/>
                  <a:gd name="T79" fmla="*/ 139 h 159"/>
                  <a:gd name="T80" fmla="*/ 129 w 223"/>
                  <a:gd name="T81" fmla="*/ 148 h 159"/>
                  <a:gd name="T82" fmla="*/ 128 w 223"/>
                  <a:gd name="T83" fmla="*/ 153 h 159"/>
                  <a:gd name="T84" fmla="*/ 134 w 223"/>
                  <a:gd name="T85" fmla="*/ 147 h 159"/>
                  <a:gd name="T86" fmla="*/ 152 w 223"/>
                  <a:gd name="T87" fmla="*/ 157 h 159"/>
                  <a:gd name="T88" fmla="*/ 150 w 223"/>
                  <a:gd name="T89" fmla="*/ 150 h 159"/>
                  <a:gd name="T90" fmla="*/ 155 w 223"/>
                  <a:gd name="T91" fmla="*/ 156 h 159"/>
                  <a:gd name="T92" fmla="*/ 150 w 223"/>
                  <a:gd name="T93" fmla="*/ 154 h 159"/>
                  <a:gd name="T94" fmla="*/ 169 w 223"/>
                  <a:gd name="T95" fmla="*/ 157 h 159"/>
                  <a:gd name="T96" fmla="*/ 163 w 223"/>
                  <a:gd name="T97" fmla="*/ 151 h 159"/>
                  <a:gd name="T98" fmla="*/ 159 w 223"/>
                  <a:gd name="T99" fmla="*/ 148 h 159"/>
                  <a:gd name="T100" fmla="*/ 174 w 223"/>
                  <a:gd name="T101" fmla="*/ 157 h 159"/>
                  <a:gd name="T102" fmla="*/ 181 w 223"/>
                  <a:gd name="T103" fmla="*/ 142 h 159"/>
                  <a:gd name="T104" fmla="*/ 202 w 223"/>
                  <a:gd name="T105" fmla="*/ 142 h 159"/>
                  <a:gd name="T106" fmla="*/ 194 w 223"/>
                  <a:gd name="T107" fmla="*/ 156 h 159"/>
                  <a:gd name="T108" fmla="*/ 201 w 223"/>
                  <a:gd name="T109" fmla="*/ 138 h 159"/>
                  <a:gd name="T110" fmla="*/ 204 w 223"/>
                  <a:gd name="T111" fmla="*/ 143 h 159"/>
                  <a:gd name="T112" fmla="*/ 223 w 223"/>
                  <a:gd name="T113" fmla="*/ 144 h 159"/>
                  <a:gd name="T114" fmla="*/ 219 w 223"/>
                  <a:gd name="T115" fmla="*/ 14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23" h="159">
                    <a:moveTo>
                      <a:pt x="15" y="0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3" y="6"/>
                      <a:pt x="12" y="6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4" y="7"/>
                      <a:pt x="3" y="7"/>
                      <a:pt x="2" y="7"/>
                    </a:cubicBezTo>
                    <a:cubicBezTo>
                      <a:pt x="2" y="8"/>
                      <a:pt x="2" y="8"/>
                      <a:pt x="1" y="9"/>
                    </a:cubicBezTo>
                    <a:cubicBezTo>
                      <a:pt x="1" y="9"/>
                      <a:pt x="1" y="10"/>
                      <a:pt x="1" y="11"/>
                    </a:cubicBezTo>
                    <a:cubicBezTo>
                      <a:pt x="1" y="11"/>
                      <a:pt x="1" y="12"/>
                      <a:pt x="2" y="13"/>
                    </a:cubicBezTo>
                    <a:cubicBezTo>
                      <a:pt x="2" y="13"/>
                      <a:pt x="3" y="14"/>
                      <a:pt x="3" y="14"/>
                    </a:cubicBezTo>
                    <a:cubicBezTo>
                      <a:pt x="4" y="14"/>
                      <a:pt x="5" y="14"/>
                      <a:pt x="7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3"/>
                      <a:pt x="15" y="13"/>
                      <a:pt x="15" y="13"/>
                    </a:cubicBezTo>
                    <a:cubicBezTo>
                      <a:pt x="15" y="12"/>
                      <a:pt x="15" y="12"/>
                      <a:pt x="15" y="11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7"/>
                      <a:pt x="16" y="17"/>
                      <a:pt x="16" y="17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6"/>
                      <a:pt x="15" y="15"/>
                      <a:pt x="15" y="15"/>
                    </a:cubicBezTo>
                    <a:cubicBezTo>
                      <a:pt x="15" y="15"/>
                      <a:pt x="15" y="15"/>
                      <a:pt x="14" y="15"/>
                    </a:cubicBezTo>
                    <a:cubicBezTo>
                      <a:pt x="14" y="14"/>
                      <a:pt x="14" y="14"/>
                      <a:pt x="13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6" y="15"/>
                      <a:pt x="4" y="15"/>
                      <a:pt x="3" y="15"/>
                    </a:cubicBezTo>
                    <a:cubicBezTo>
                      <a:pt x="3" y="15"/>
                      <a:pt x="2" y="14"/>
                      <a:pt x="1" y="13"/>
                    </a:cubicBezTo>
                    <a:cubicBezTo>
                      <a:pt x="0" y="13"/>
                      <a:pt x="0" y="11"/>
                      <a:pt x="0" y="10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5"/>
                      <a:pt x="1" y="4"/>
                      <a:pt x="2" y="4"/>
                    </a:cubicBezTo>
                    <a:cubicBezTo>
                      <a:pt x="2" y="3"/>
                      <a:pt x="3" y="3"/>
                      <a:pt x="5" y="3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3" y="2"/>
                      <a:pt x="13" y="2"/>
                      <a:pt x="14" y="2"/>
                    </a:cubicBezTo>
                    <a:cubicBezTo>
                      <a:pt x="14" y="2"/>
                      <a:pt x="14" y="2"/>
                      <a:pt x="14" y="1"/>
                    </a:cubicBezTo>
                    <a:cubicBezTo>
                      <a:pt x="14" y="1"/>
                      <a:pt x="14" y="1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lose/>
                    <a:moveTo>
                      <a:pt x="12" y="23"/>
                    </a:moveTo>
                    <a:cubicBezTo>
                      <a:pt x="11" y="23"/>
                      <a:pt x="11" y="23"/>
                      <a:pt x="11" y="23"/>
                    </a:cubicBezTo>
                    <a:cubicBezTo>
                      <a:pt x="11" y="23"/>
                      <a:pt x="12" y="24"/>
                      <a:pt x="12" y="24"/>
                    </a:cubicBezTo>
                    <a:cubicBezTo>
                      <a:pt x="13" y="25"/>
                      <a:pt x="13" y="25"/>
                      <a:pt x="13" y="26"/>
                    </a:cubicBezTo>
                    <a:cubicBezTo>
                      <a:pt x="13" y="27"/>
                      <a:pt x="13" y="27"/>
                      <a:pt x="13" y="28"/>
                    </a:cubicBezTo>
                    <a:cubicBezTo>
                      <a:pt x="13" y="28"/>
                      <a:pt x="12" y="29"/>
                      <a:pt x="12" y="29"/>
                    </a:cubicBezTo>
                    <a:cubicBezTo>
                      <a:pt x="11" y="29"/>
                      <a:pt x="10" y="29"/>
                      <a:pt x="9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4" y="31"/>
                      <a:pt x="4" y="31"/>
                      <a:pt x="4" y="31"/>
                    </a:cubicBezTo>
                    <a:cubicBezTo>
                      <a:pt x="4" y="31"/>
                      <a:pt x="4" y="32"/>
                      <a:pt x="4" y="32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3" y="27"/>
                      <a:pt x="4" y="27"/>
                      <a:pt x="5" y="27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10" y="26"/>
                      <a:pt x="11" y="26"/>
                      <a:pt x="11" y="26"/>
                    </a:cubicBezTo>
                    <a:cubicBezTo>
                      <a:pt x="11" y="26"/>
                      <a:pt x="11" y="26"/>
                      <a:pt x="11" y="25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4"/>
                      <a:pt x="11" y="24"/>
                      <a:pt x="10" y="23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2" y="25"/>
                      <a:pt x="2" y="25"/>
                      <a:pt x="2" y="26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1" y="20"/>
                      <a:pt x="1" y="20"/>
                      <a:pt x="1" y="20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1"/>
                      <a:pt x="3" y="21"/>
                      <a:pt x="3" y="21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10" y="20"/>
                      <a:pt x="11" y="20"/>
                      <a:pt x="11" y="19"/>
                    </a:cubicBezTo>
                    <a:cubicBezTo>
                      <a:pt x="11" y="19"/>
                      <a:pt x="11" y="19"/>
                      <a:pt x="11" y="18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2" y="23"/>
                      <a:pt x="12" y="23"/>
                      <a:pt x="12" y="23"/>
                    </a:cubicBezTo>
                    <a:close/>
                    <a:moveTo>
                      <a:pt x="20" y="32"/>
                    </a:moveTo>
                    <a:cubicBezTo>
                      <a:pt x="20" y="33"/>
                      <a:pt x="20" y="33"/>
                      <a:pt x="20" y="34"/>
                    </a:cubicBezTo>
                    <a:cubicBezTo>
                      <a:pt x="20" y="34"/>
                      <a:pt x="20" y="34"/>
                      <a:pt x="19" y="34"/>
                    </a:cubicBezTo>
                    <a:cubicBezTo>
                      <a:pt x="19" y="34"/>
                      <a:pt x="18" y="34"/>
                      <a:pt x="18" y="34"/>
                    </a:cubicBezTo>
                    <a:cubicBezTo>
                      <a:pt x="17" y="34"/>
                      <a:pt x="17" y="33"/>
                      <a:pt x="17" y="33"/>
                    </a:cubicBezTo>
                    <a:cubicBezTo>
                      <a:pt x="17" y="33"/>
                      <a:pt x="17" y="32"/>
                      <a:pt x="17" y="32"/>
                    </a:cubicBezTo>
                    <a:cubicBezTo>
                      <a:pt x="17" y="31"/>
                      <a:pt x="18" y="31"/>
                      <a:pt x="18" y="31"/>
                    </a:cubicBezTo>
                    <a:cubicBezTo>
                      <a:pt x="19" y="31"/>
                      <a:pt x="19" y="31"/>
                      <a:pt x="20" y="31"/>
                    </a:cubicBezTo>
                    <a:cubicBezTo>
                      <a:pt x="20" y="31"/>
                      <a:pt x="20" y="32"/>
                      <a:pt x="20" y="32"/>
                    </a:cubicBezTo>
                    <a:close/>
                    <a:moveTo>
                      <a:pt x="16" y="35"/>
                    </a:moveTo>
                    <a:cubicBezTo>
                      <a:pt x="15" y="31"/>
                      <a:pt x="15" y="31"/>
                      <a:pt x="15" y="31"/>
                    </a:cubicBezTo>
                    <a:cubicBezTo>
                      <a:pt x="14" y="31"/>
                      <a:pt x="14" y="31"/>
                      <a:pt x="14" y="31"/>
                    </a:cubicBezTo>
                    <a:cubicBezTo>
                      <a:pt x="14" y="31"/>
                      <a:pt x="14" y="32"/>
                      <a:pt x="14" y="32"/>
                    </a:cubicBezTo>
                    <a:cubicBezTo>
                      <a:pt x="14" y="32"/>
                      <a:pt x="14" y="32"/>
                      <a:pt x="13" y="3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5" y="34"/>
                      <a:pt x="5" y="34"/>
                      <a:pt x="5" y="33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9"/>
                      <a:pt x="6" y="39"/>
                      <a:pt x="6" y="39"/>
                    </a:cubicBezTo>
                    <a:cubicBezTo>
                      <a:pt x="6" y="38"/>
                      <a:pt x="6" y="38"/>
                      <a:pt x="6" y="38"/>
                    </a:cubicBezTo>
                    <a:cubicBezTo>
                      <a:pt x="7" y="38"/>
                      <a:pt x="7" y="37"/>
                      <a:pt x="8" y="37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8" y="46"/>
                    </a:moveTo>
                    <a:cubicBezTo>
                      <a:pt x="14" y="40"/>
                      <a:pt x="14" y="40"/>
                      <a:pt x="14" y="40"/>
                    </a:cubicBezTo>
                    <a:cubicBezTo>
                      <a:pt x="15" y="39"/>
                      <a:pt x="16" y="38"/>
                      <a:pt x="16" y="38"/>
                    </a:cubicBezTo>
                    <a:cubicBezTo>
                      <a:pt x="16" y="38"/>
                      <a:pt x="16" y="38"/>
                      <a:pt x="16" y="37"/>
                    </a:cubicBezTo>
                    <a:cubicBezTo>
                      <a:pt x="16" y="37"/>
                      <a:pt x="16" y="37"/>
                      <a:pt x="16" y="37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8" y="42"/>
                      <a:pt x="17" y="42"/>
                      <a:pt x="17" y="42"/>
                    </a:cubicBezTo>
                    <a:cubicBezTo>
                      <a:pt x="17" y="42"/>
                      <a:pt x="17" y="42"/>
                      <a:pt x="17" y="42"/>
                    </a:cubicBezTo>
                    <a:cubicBezTo>
                      <a:pt x="16" y="42"/>
                      <a:pt x="16" y="43"/>
                      <a:pt x="15" y="43"/>
                    </a:cubicBezTo>
                    <a:cubicBezTo>
                      <a:pt x="12" y="46"/>
                      <a:pt x="12" y="46"/>
                      <a:pt x="12" y="46"/>
                    </a:cubicBezTo>
                    <a:cubicBezTo>
                      <a:pt x="16" y="46"/>
                      <a:pt x="16" y="46"/>
                      <a:pt x="16" y="46"/>
                    </a:cubicBezTo>
                    <a:cubicBezTo>
                      <a:pt x="17" y="46"/>
                      <a:pt x="18" y="46"/>
                      <a:pt x="18" y="4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6"/>
                      <a:pt x="18" y="45"/>
                      <a:pt x="18" y="45"/>
                    </a:cubicBezTo>
                    <a:cubicBezTo>
                      <a:pt x="19" y="45"/>
                      <a:pt x="19" y="45"/>
                      <a:pt x="19" y="45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48"/>
                      <a:pt x="18" y="47"/>
                      <a:pt x="17" y="47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6"/>
                      <a:pt x="8" y="46"/>
                      <a:pt x="8" y="46"/>
                    </a:cubicBezTo>
                    <a:close/>
                    <a:moveTo>
                      <a:pt x="19" y="60"/>
                    </a:moveTo>
                    <a:cubicBezTo>
                      <a:pt x="17" y="55"/>
                      <a:pt x="17" y="55"/>
                      <a:pt x="17" y="55"/>
                    </a:cubicBezTo>
                    <a:cubicBezTo>
                      <a:pt x="16" y="55"/>
                      <a:pt x="15" y="56"/>
                      <a:pt x="14" y="57"/>
                    </a:cubicBezTo>
                    <a:cubicBezTo>
                      <a:pt x="14" y="58"/>
                      <a:pt x="14" y="59"/>
                      <a:pt x="14" y="59"/>
                    </a:cubicBezTo>
                    <a:cubicBezTo>
                      <a:pt x="14" y="60"/>
                      <a:pt x="14" y="60"/>
                      <a:pt x="15" y="60"/>
                    </a:cubicBezTo>
                    <a:cubicBezTo>
                      <a:pt x="15" y="61"/>
                      <a:pt x="16" y="61"/>
                      <a:pt x="17" y="61"/>
                    </a:cubicBezTo>
                    <a:cubicBezTo>
                      <a:pt x="16" y="61"/>
                      <a:pt x="16" y="61"/>
                      <a:pt x="16" y="61"/>
                    </a:cubicBezTo>
                    <a:cubicBezTo>
                      <a:pt x="15" y="61"/>
                      <a:pt x="14" y="61"/>
                      <a:pt x="13" y="61"/>
                    </a:cubicBezTo>
                    <a:cubicBezTo>
                      <a:pt x="13" y="60"/>
                      <a:pt x="12" y="59"/>
                      <a:pt x="12" y="59"/>
                    </a:cubicBezTo>
                    <a:cubicBezTo>
                      <a:pt x="11" y="57"/>
                      <a:pt x="11" y="56"/>
                      <a:pt x="12" y="54"/>
                    </a:cubicBezTo>
                    <a:cubicBezTo>
                      <a:pt x="13" y="53"/>
                      <a:pt x="14" y="53"/>
                      <a:pt x="15" y="52"/>
                    </a:cubicBezTo>
                    <a:cubicBezTo>
                      <a:pt x="17" y="51"/>
                      <a:pt x="18" y="51"/>
                      <a:pt x="20" y="52"/>
                    </a:cubicBezTo>
                    <a:cubicBezTo>
                      <a:pt x="21" y="52"/>
                      <a:pt x="22" y="53"/>
                      <a:pt x="22" y="54"/>
                    </a:cubicBezTo>
                    <a:cubicBezTo>
                      <a:pt x="23" y="55"/>
                      <a:pt x="23" y="57"/>
                      <a:pt x="22" y="58"/>
                    </a:cubicBezTo>
                    <a:cubicBezTo>
                      <a:pt x="22" y="59"/>
                      <a:pt x="21" y="60"/>
                      <a:pt x="19" y="60"/>
                    </a:cubicBezTo>
                    <a:close/>
                    <a:moveTo>
                      <a:pt x="19" y="57"/>
                    </a:moveTo>
                    <a:cubicBezTo>
                      <a:pt x="20" y="57"/>
                      <a:pt x="21" y="57"/>
                      <a:pt x="21" y="56"/>
                    </a:cubicBezTo>
                    <a:cubicBezTo>
                      <a:pt x="21" y="56"/>
                      <a:pt x="21" y="56"/>
                      <a:pt x="22" y="55"/>
                    </a:cubicBezTo>
                    <a:cubicBezTo>
                      <a:pt x="22" y="55"/>
                      <a:pt x="22" y="55"/>
                      <a:pt x="22" y="55"/>
                    </a:cubicBezTo>
                    <a:cubicBezTo>
                      <a:pt x="21" y="54"/>
                      <a:pt x="21" y="54"/>
                      <a:pt x="21" y="54"/>
                    </a:cubicBezTo>
                    <a:cubicBezTo>
                      <a:pt x="20" y="54"/>
                      <a:pt x="19" y="54"/>
                      <a:pt x="18" y="54"/>
                    </a:cubicBezTo>
                    <a:cubicBezTo>
                      <a:pt x="17" y="54"/>
                      <a:pt x="17" y="54"/>
                      <a:pt x="17" y="54"/>
                    </a:cubicBezTo>
                    <a:cubicBezTo>
                      <a:pt x="19" y="57"/>
                      <a:pt x="19" y="57"/>
                      <a:pt x="19" y="57"/>
                    </a:cubicBezTo>
                    <a:close/>
                    <a:moveTo>
                      <a:pt x="26" y="64"/>
                    </a:move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1"/>
                      <a:pt x="24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17" y="65"/>
                      <a:pt x="17" y="65"/>
                      <a:pt x="17" y="65"/>
                    </a:cubicBezTo>
                    <a:cubicBezTo>
                      <a:pt x="17" y="65"/>
                      <a:pt x="16" y="66"/>
                      <a:pt x="16" y="66"/>
                    </a:cubicBezTo>
                    <a:cubicBezTo>
                      <a:pt x="16" y="66"/>
                      <a:pt x="15" y="65"/>
                      <a:pt x="15" y="65"/>
                    </a:cubicBezTo>
                    <a:cubicBezTo>
                      <a:pt x="15" y="65"/>
                      <a:pt x="15" y="65"/>
                      <a:pt x="15" y="65"/>
                    </a:cubicBezTo>
                    <a:cubicBezTo>
                      <a:pt x="17" y="70"/>
                      <a:pt x="17" y="70"/>
                      <a:pt x="17" y="70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8" y="70"/>
                      <a:pt x="18" y="70"/>
                      <a:pt x="18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8" y="69"/>
                      <a:pt x="18" y="68"/>
                      <a:pt x="18" y="68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21" y="67"/>
                      <a:pt x="21" y="67"/>
                      <a:pt x="21" y="67"/>
                    </a:cubicBezTo>
                    <a:cubicBezTo>
                      <a:pt x="22" y="66"/>
                      <a:pt x="23" y="66"/>
                      <a:pt x="23" y="66"/>
                    </a:cubicBezTo>
                    <a:cubicBezTo>
                      <a:pt x="24" y="66"/>
                      <a:pt x="24" y="66"/>
                      <a:pt x="25" y="66"/>
                    </a:cubicBezTo>
                    <a:cubicBezTo>
                      <a:pt x="25" y="66"/>
                      <a:pt x="25" y="66"/>
                      <a:pt x="25" y="66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25" y="68"/>
                      <a:pt x="25" y="68"/>
                      <a:pt x="25" y="69"/>
                    </a:cubicBezTo>
                    <a:cubicBezTo>
                      <a:pt x="25" y="69"/>
                      <a:pt x="26" y="69"/>
                      <a:pt x="26" y="69"/>
                    </a:cubicBezTo>
                    <a:cubicBezTo>
                      <a:pt x="26" y="69"/>
                      <a:pt x="27" y="69"/>
                      <a:pt x="27" y="69"/>
                    </a:cubicBezTo>
                    <a:cubicBezTo>
                      <a:pt x="28" y="69"/>
                      <a:pt x="28" y="68"/>
                      <a:pt x="28" y="68"/>
                    </a:cubicBezTo>
                    <a:cubicBezTo>
                      <a:pt x="28" y="68"/>
                      <a:pt x="28" y="67"/>
                      <a:pt x="28" y="67"/>
                    </a:cubicBezTo>
                    <a:cubicBezTo>
                      <a:pt x="28" y="66"/>
                      <a:pt x="27" y="66"/>
                      <a:pt x="27" y="66"/>
                    </a:cubicBezTo>
                    <a:cubicBezTo>
                      <a:pt x="26" y="65"/>
                      <a:pt x="25" y="65"/>
                      <a:pt x="24" y="65"/>
                    </a:cubicBezTo>
                    <a:cubicBezTo>
                      <a:pt x="26" y="64"/>
                      <a:pt x="26" y="64"/>
                      <a:pt x="26" y="64"/>
                    </a:cubicBezTo>
                    <a:close/>
                    <a:moveTo>
                      <a:pt x="34" y="74"/>
                    </a:moveTo>
                    <a:cubicBezTo>
                      <a:pt x="31" y="76"/>
                      <a:pt x="31" y="76"/>
                      <a:pt x="31" y="76"/>
                    </a:cubicBezTo>
                    <a:cubicBezTo>
                      <a:pt x="31" y="75"/>
                      <a:pt x="31" y="75"/>
                      <a:pt x="31" y="75"/>
                    </a:cubicBezTo>
                    <a:cubicBezTo>
                      <a:pt x="31" y="74"/>
                      <a:pt x="32" y="74"/>
                      <a:pt x="32" y="73"/>
                    </a:cubicBezTo>
                    <a:cubicBezTo>
                      <a:pt x="32" y="72"/>
                      <a:pt x="32" y="72"/>
                      <a:pt x="32" y="71"/>
                    </a:cubicBezTo>
                    <a:cubicBezTo>
                      <a:pt x="32" y="71"/>
                      <a:pt x="31" y="71"/>
                      <a:pt x="31" y="71"/>
                    </a:cubicBezTo>
                    <a:cubicBezTo>
                      <a:pt x="31" y="71"/>
                      <a:pt x="30" y="71"/>
                      <a:pt x="30" y="71"/>
                    </a:cubicBezTo>
                    <a:cubicBezTo>
                      <a:pt x="30" y="71"/>
                      <a:pt x="30" y="71"/>
                      <a:pt x="30" y="71"/>
                    </a:cubicBezTo>
                    <a:cubicBezTo>
                      <a:pt x="30" y="72"/>
                      <a:pt x="30" y="73"/>
                      <a:pt x="30" y="74"/>
                    </a:cubicBezTo>
                    <a:cubicBezTo>
                      <a:pt x="29" y="75"/>
                      <a:pt x="29" y="76"/>
                      <a:pt x="29" y="77"/>
                    </a:cubicBezTo>
                    <a:cubicBezTo>
                      <a:pt x="29" y="78"/>
                      <a:pt x="28" y="78"/>
                      <a:pt x="28" y="78"/>
                    </a:cubicBezTo>
                    <a:cubicBezTo>
                      <a:pt x="27" y="79"/>
                      <a:pt x="27" y="79"/>
                      <a:pt x="26" y="79"/>
                    </a:cubicBezTo>
                    <a:cubicBezTo>
                      <a:pt x="25" y="79"/>
                      <a:pt x="25" y="79"/>
                      <a:pt x="24" y="78"/>
                    </a:cubicBezTo>
                    <a:cubicBezTo>
                      <a:pt x="24" y="78"/>
                      <a:pt x="23" y="78"/>
                      <a:pt x="23" y="77"/>
                    </a:cubicBezTo>
                    <a:cubicBezTo>
                      <a:pt x="23" y="77"/>
                      <a:pt x="23" y="76"/>
                      <a:pt x="22" y="75"/>
                    </a:cubicBezTo>
                    <a:cubicBezTo>
                      <a:pt x="22" y="75"/>
                      <a:pt x="22" y="75"/>
                      <a:pt x="22" y="74"/>
                    </a:cubicBezTo>
                    <a:cubicBezTo>
                      <a:pt x="22" y="74"/>
                      <a:pt x="22" y="74"/>
                      <a:pt x="21" y="74"/>
                    </a:cubicBezTo>
                    <a:cubicBezTo>
                      <a:pt x="21" y="74"/>
                      <a:pt x="21" y="74"/>
                      <a:pt x="21" y="74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25" y="72"/>
                      <a:pt x="25" y="72"/>
                      <a:pt x="25" y="72"/>
                    </a:cubicBezTo>
                    <a:cubicBezTo>
                      <a:pt x="24" y="73"/>
                      <a:pt x="24" y="74"/>
                      <a:pt x="23" y="75"/>
                    </a:cubicBezTo>
                    <a:cubicBezTo>
                      <a:pt x="23" y="75"/>
                      <a:pt x="23" y="76"/>
                      <a:pt x="24" y="76"/>
                    </a:cubicBezTo>
                    <a:cubicBezTo>
                      <a:pt x="24" y="77"/>
                      <a:pt x="24" y="77"/>
                      <a:pt x="24" y="77"/>
                    </a:cubicBezTo>
                    <a:cubicBezTo>
                      <a:pt x="25" y="77"/>
                      <a:pt x="25" y="77"/>
                      <a:pt x="25" y="77"/>
                    </a:cubicBezTo>
                    <a:cubicBezTo>
                      <a:pt x="26" y="77"/>
                      <a:pt x="26" y="77"/>
                      <a:pt x="26" y="76"/>
                    </a:cubicBezTo>
                    <a:cubicBezTo>
                      <a:pt x="26" y="76"/>
                      <a:pt x="26" y="75"/>
                      <a:pt x="26" y="74"/>
                    </a:cubicBezTo>
                    <a:cubicBezTo>
                      <a:pt x="26" y="73"/>
                      <a:pt x="26" y="72"/>
                      <a:pt x="27" y="71"/>
                    </a:cubicBezTo>
                    <a:cubicBezTo>
                      <a:pt x="27" y="70"/>
                      <a:pt x="27" y="70"/>
                      <a:pt x="28" y="69"/>
                    </a:cubicBezTo>
                    <a:cubicBezTo>
                      <a:pt x="29" y="69"/>
                      <a:pt x="29" y="69"/>
                      <a:pt x="30" y="69"/>
                    </a:cubicBezTo>
                    <a:cubicBezTo>
                      <a:pt x="31" y="69"/>
                      <a:pt x="32" y="70"/>
                      <a:pt x="32" y="71"/>
                    </a:cubicBezTo>
                    <a:cubicBezTo>
                      <a:pt x="33" y="71"/>
                      <a:pt x="33" y="72"/>
                      <a:pt x="33" y="72"/>
                    </a:cubicBezTo>
                    <a:cubicBezTo>
                      <a:pt x="33" y="73"/>
                      <a:pt x="33" y="73"/>
                      <a:pt x="33" y="73"/>
                    </a:cubicBezTo>
                    <a:cubicBezTo>
                      <a:pt x="33" y="73"/>
                      <a:pt x="33" y="73"/>
                      <a:pt x="33" y="73"/>
                    </a:cubicBezTo>
                    <a:cubicBezTo>
                      <a:pt x="33" y="73"/>
                      <a:pt x="33" y="73"/>
                      <a:pt x="34" y="73"/>
                    </a:cubicBezTo>
                    <a:cubicBezTo>
                      <a:pt x="34" y="74"/>
                      <a:pt x="34" y="74"/>
                      <a:pt x="34" y="74"/>
                    </a:cubicBezTo>
                    <a:close/>
                    <a:moveTo>
                      <a:pt x="41" y="76"/>
                    </a:moveTo>
                    <a:cubicBezTo>
                      <a:pt x="41" y="76"/>
                      <a:pt x="41" y="77"/>
                      <a:pt x="41" y="77"/>
                    </a:cubicBezTo>
                    <a:cubicBezTo>
                      <a:pt x="41" y="78"/>
                      <a:pt x="41" y="78"/>
                      <a:pt x="41" y="78"/>
                    </a:cubicBezTo>
                    <a:cubicBezTo>
                      <a:pt x="40" y="79"/>
                      <a:pt x="40" y="79"/>
                      <a:pt x="39" y="79"/>
                    </a:cubicBezTo>
                    <a:cubicBezTo>
                      <a:pt x="39" y="78"/>
                      <a:pt x="38" y="78"/>
                      <a:pt x="38" y="78"/>
                    </a:cubicBezTo>
                    <a:cubicBezTo>
                      <a:pt x="38" y="77"/>
                      <a:pt x="38" y="77"/>
                      <a:pt x="38" y="76"/>
                    </a:cubicBezTo>
                    <a:cubicBezTo>
                      <a:pt x="38" y="76"/>
                      <a:pt x="38" y="76"/>
                      <a:pt x="39" y="75"/>
                    </a:cubicBezTo>
                    <a:cubicBezTo>
                      <a:pt x="39" y="75"/>
                      <a:pt x="39" y="75"/>
                      <a:pt x="40" y="75"/>
                    </a:cubicBezTo>
                    <a:cubicBezTo>
                      <a:pt x="40" y="75"/>
                      <a:pt x="41" y="75"/>
                      <a:pt x="41" y="76"/>
                    </a:cubicBezTo>
                    <a:close/>
                    <a:moveTo>
                      <a:pt x="38" y="80"/>
                    </a:move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76"/>
                      <a:pt x="35" y="76"/>
                      <a:pt x="35" y="76"/>
                    </a:cubicBezTo>
                    <a:cubicBezTo>
                      <a:pt x="35" y="77"/>
                      <a:pt x="35" y="77"/>
                      <a:pt x="35" y="78"/>
                    </a:cubicBezTo>
                    <a:cubicBezTo>
                      <a:pt x="35" y="78"/>
                      <a:pt x="35" y="78"/>
                      <a:pt x="34" y="79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8" y="83"/>
                      <a:pt x="28" y="83"/>
                      <a:pt x="28" y="83"/>
                    </a:cubicBezTo>
                    <a:cubicBezTo>
                      <a:pt x="27" y="83"/>
                      <a:pt x="27" y="82"/>
                      <a:pt x="27" y="82"/>
                    </a:cubicBezTo>
                    <a:cubicBezTo>
                      <a:pt x="26" y="82"/>
                      <a:pt x="26" y="82"/>
                      <a:pt x="26" y="82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30" y="87"/>
                      <a:pt x="30" y="87"/>
                      <a:pt x="30" y="87"/>
                    </a:cubicBezTo>
                    <a:cubicBezTo>
                      <a:pt x="30" y="87"/>
                      <a:pt x="30" y="86"/>
                      <a:pt x="30" y="86"/>
                    </a:cubicBezTo>
                    <a:cubicBezTo>
                      <a:pt x="30" y="86"/>
                      <a:pt x="30" y="85"/>
                      <a:pt x="31" y="85"/>
                    </a:cubicBezTo>
                    <a:cubicBezTo>
                      <a:pt x="38" y="80"/>
                      <a:pt x="38" y="80"/>
                      <a:pt x="38" y="80"/>
                    </a:cubicBezTo>
                    <a:close/>
                    <a:moveTo>
                      <a:pt x="45" y="84"/>
                    </a:moveTo>
                    <a:cubicBezTo>
                      <a:pt x="42" y="86"/>
                      <a:pt x="42" y="86"/>
                      <a:pt x="42" y="86"/>
                    </a:cubicBezTo>
                    <a:cubicBezTo>
                      <a:pt x="43" y="88"/>
                      <a:pt x="43" y="88"/>
                      <a:pt x="43" y="88"/>
                    </a:cubicBezTo>
                    <a:cubicBezTo>
                      <a:pt x="42" y="89"/>
                      <a:pt x="42" y="89"/>
                      <a:pt x="42" y="89"/>
                    </a:cubicBezTo>
                    <a:cubicBezTo>
                      <a:pt x="41" y="87"/>
                      <a:pt x="41" y="87"/>
                      <a:pt x="41" y="87"/>
                    </a:cubicBezTo>
                    <a:cubicBezTo>
                      <a:pt x="36" y="91"/>
                      <a:pt x="36" y="91"/>
                      <a:pt x="36" y="91"/>
                    </a:cubicBezTo>
                    <a:cubicBezTo>
                      <a:pt x="35" y="91"/>
                      <a:pt x="35" y="92"/>
                      <a:pt x="35" y="92"/>
                    </a:cubicBezTo>
                    <a:cubicBezTo>
                      <a:pt x="35" y="92"/>
                      <a:pt x="34" y="92"/>
                      <a:pt x="34" y="92"/>
                    </a:cubicBezTo>
                    <a:cubicBezTo>
                      <a:pt x="34" y="93"/>
                      <a:pt x="34" y="93"/>
                      <a:pt x="35" y="93"/>
                    </a:cubicBezTo>
                    <a:cubicBezTo>
                      <a:pt x="35" y="93"/>
                      <a:pt x="35" y="93"/>
                      <a:pt x="36" y="93"/>
                    </a:cubicBezTo>
                    <a:cubicBezTo>
                      <a:pt x="36" y="94"/>
                      <a:pt x="36" y="94"/>
                      <a:pt x="36" y="94"/>
                    </a:cubicBezTo>
                    <a:cubicBezTo>
                      <a:pt x="35" y="94"/>
                      <a:pt x="34" y="94"/>
                      <a:pt x="33" y="93"/>
                    </a:cubicBezTo>
                    <a:cubicBezTo>
                      <a:pt x="32" y="92"/>
                      <a:pt x="32" y="91"/>
                      <a:pt x="32" y="91"/>
                    </a:cubicBezTo>
                    <a:cubicBezTo>
                      <a:pt x="32" y="90"/>
                      <a:pt x="32" y="90"/>
                      <a:pt x="33" y="89"/>
                    </a:cubicBezTo>
                    <a:cubicBezTo>
                      <a:pt x="33" y="89"/>
                      <a:pt x="33" y="89"/>
                      <a:pt x="34" y="88"/>
                    </a:cubicBezTo>
                    <a:cubicBezTo>
                      <a:pt x="39" y="84"/>
                      <a:pt x="39" y="84"/>
                      <a:pt x="39" y="84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38" y="83"/>
                      <a:pt x="38" y="83"/>
                      <a:pt x="38" y="83"/>
                    </a:cubicBezTo>
                    <a:cubicBezTo>
                      <a:pt x="40" y="83"/>
                      <a:pt x="41" y="84"/>
                      <a:pt x="42" y="84"/>
                    </a:cubicBezTo>
                    <a:cubicBezTo>
                      <a:pt x="43" y="84"/>
                      <a:pt x="44" y="84"/>
                      <a:pt x="45" y="84"/>
                    </a:cubicBezTo>
                    <a:cubicBezTo>
                      <a:pt x="45" y="84"/>
                      <a:pt x="45" y="84"/>
                      <a:pt x="45" y="84"/>
                    </a:cubicBezTo>
                    <a:close/>
                    <a:moveTo>
                      <a:pt x="39" y="100"/>
                    </a:moveTo>
                    <a:cubicBezTo>
                      <a:pt x="38" y="100"/>
                      <a:pt x="38" y="100"/>
                      <a:pt x="38" y="100"/>
                    </a:cubicBezTo>
                    <a:cubicBezTo>
                      <a:pt x="37" y="101"/>
                      <a:pt x="36" y="101"/>
                      <a:pt x="36" y="101"/>
                    </a:cubicBezTo>
                    <a:cubicBezTo>
                      <a:pt x="36" y="101"/>
                      <a:pt x="35" y="101"/>
                      <a:pt x="35" y="100"/>
                    </a:cubicBezTo>
                    <a:cubicBezTo>
                      <a:pt x="35" y="100"/>
                      <a:pt x="35" y="100"/>
                      <a:pt x="35" y="100"/>
                    </a:cubicBezTo>
                    <a:cubicBezTo>
                      <a:pt x="35" y="100"/>
                      <a:pt x="35" y="100"/>
                      <a:pt x="36" y="100"/>
                    </a:cubicBezTo>
                    <a:cubicBezTo>
                      <a:pt x="36" y="99"/>
                      <a:pt x="36" y="99"/>
                      <a:pt x="36" y="99"/>
                    </a:cubicBezTo>
                    <a:cubicBezTo>
                      <a:pt x="36" y="98"/>
                      <a:pt x="36" y="98"/>
                      <a:pt x="36" y="98"/>
                    </a:cubicBezTo>
                    <a:cubicBezTo>
                      <a:pt x="36" y="97"/>
                      <a:pt x="35" y="97"/>
                      <a:pt x="35" y="97"/>
                    </a:cubicBezTo>
                    <a:cubicBezTo>
                      <a:pt x="35" y="97"/>
                      <a:pt x="34" y="97"/>
                      <a:pt x="34" y="98"/>
                    </a:cubicBezTo>
                    <a:cubicBezTo>
                      <a:pt x="33" y="98"/>
                      <a:pt x="33" y="98"/>
                      <a:pt x="33" y="99"/>
                    </a:cubicBezTo>
                    <a:cubicBezTo>
                      <a:pt x="33" y="99"/>
                      <a:pt x="33" y="100"/>
                      <a:pt x="34" y="101"/>
                    </a:cubicBezTo>
                    <a:cubicBezTo>
                      <a:pt x="34" y="101"/>
                      <a:pt x="35" y="102"/>
                      <a:pt x="36" y="102"/>
                    </a:cubicBezTo>
                    <a:cubicBezTo>
                      <a:pt x="36" y="102"/>
                      <a:pt x="38" y="101"/>
                      <a:pt x="40" y="100"/>
                    </a:cubicBezTo>
                    <a:cubicBezTo>
                      <a:pt x="47" y="98"/>
                      <a:pt x="47" y="98"/>
                      <a:pt x="47" y="98"/>
                    </a:cubicBezTo>
                    <a:cubicBezTo>
                      <a:pt x="49" y="97"/>
                      <a:pt x="50" y="97"/>
                      <a:pt x="50" y="97"/>
                    </a:cubicBezTo>
                    <a:cubicBezTo>
                      <a:pt x="50" y="97"/>
                      <a:pt x="51" y="97"/>
                      <a:pt x="51" y="98"/>
                    </a:cubicBezTo>
                    <a:cubicBezTo>
                      <a:pt x="51" y="97"/>
                      <a:pt x="51" y="97"/>
                      <a:pt x="51" y="97"/>
                    </a:cubicBezTo>
                    <a:cubicBezTo>
                      <a:pt x="49" y="94"/>
                      <a:pt x="49" y="94"/>
                      <a:pt x="49" y="94"/>
                    </a:cubicBezTo>
                    <a:cubicBezTo>
                      <a:pt x="49" y="95"/>
                      <a:pt x="49" y="95"/>
                      <a:pt x="49" y="95"/>
                    </a:cubicBezTo>
                    <a:cubicBezTo>
                      <a:pt x="49" y="95"/>
                      <a:pt x="49" y="95"/>
                      <a:pt x="49" y="96"/>
                    </a:cubicBezTo>
                    <a:cubicBezTo>
                      <a:pt x="49" y="96"/>
                      <a:pt x="49" y="96"/>
                      <a:pt x="49" y="96"/>
                    </a:cubicBezTo>
                    <a:cubicBezTo>
                      <a:pt x="48" y="97"/>
                      <a:pt x="48" y="97"/>
                      <a:pt x="46" y="97"/>
                    </a:cubicBezTo>
                    <a:cubicBezTo>
                      <a:pt x="43" y="98"/>
                      <a:pt x="43" y="98"/>
                      <a:pt x="43" y="98"/>
                    </a:cubicBezTo>
                    <a:cubicBezTo>
                      <a:pt x="45" y="94"/>
                      <a:pt x="45" y="94"/>
                      <a:pt x="45" y="94"/>
                    </a:cubicBezTo>
                    <a:cubicBezTo>
                      <a:pt x="46" y="93"/>
                      <a:pt x="46" y="93"/>
                      <a:pt x="46" y="93"/>
                    </a:cubicBezTo>
                    <a:cubicBezTo>
                      <a:pt x="46" y="93"/>
                      <a:pt x="46" y="92"/>
                      <a:pt x="47" y="93"/>
                    </a:cubicBezTo>
                    <a:cubicBezTo>
                      <a:pt x="47" y="93"/>
                      <a:pt x="47" y="93"/>
                      <a:pt x="47" y="93"/>
                    </a:cubicBezTo>
                    <a:cubicBezTo>
                      <a:pt x="48" y="93"/>
                      <a:pt x="48" y="93"/>
                      <a:pt x="48" y="93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44" y="88"/>
                      <a:pt x="44" y="88"/>
                      <a:pt x="44" y="88"/>
                    </a:cubicBezTo>
                    <a:cubicBezTo>
                      <a:pt x="44" y="89"/>
                      <a:pt x="44" y="89"/>
                      <a:pt x="44" y="90"/>
                    </a:cubicBezTo>
                    <a:cubicBezTo>
                      <a:pt x="44" y="90"/>
                      <a:pt x="44" y="91"/>
                      <a:pt x="43" y="92"/>
                    </a:cubicBezTo>
                    <a:cubicBezTo>
                      <a:pt x="39" y="100"/>
                      <a:pt x="39" y="100"/>
                      <a:pt x="39" y="100"/>
                    </a:cubicBezTo>
                    <a:close/>
                    <a:moveTo>
                      <a:pt x="58" y="105"/>
                    </a:moveTo>
                    <a:cubicBezTo>
                      <a:pt x="59" y="106"/>
                      <a:pt x="60" y="106"/>
                      <a:pt x="60" y="107"/>
                    </a:cubicBezTo>
                    <a:cubicBezTo>
                      <a:pt x="60" y="108"/>
                      <a:pt x="60" y="109"/>
                      <a:pt x="60" y="110"/>
                    </a:cubicBezTo>
                    <a:cubicBezTo>
                      <a:pt x="60" y="111"/>
                      <a:pt x="59" y="112"/>
                      <a:pt x="58" y="113"/>
                    </a:cubicBezTo>
                    <a:cubicBezTo>
                      <a:pt x="57" y="114"/>
                      <a:pt x="56" y="115"/>
                      <a:pt x="55" y="115"/>
                    </a:cubicBezTo>
                    <a:cubicBezTo>
                      <a:pt x="53" y="115"/>
                      <a:pt x="52" y="115"/>
                      <a:pt x="51" y="114"/>
                    </a:cubicBezTo>
                    <a:cubicBezTo>
                      <a:pt x="50" y="112"/>
                      <a:pt x="49" y="111"/>
                      <a:pt x="49" y="110"/>
                    </a:cubicBezTo>
                    <a:cubicBezTo>
                      <a:pt x="50" y="108"/>
                      <a:pt x="50" y="107"/>
                      <a:pt x="51" y="106"/>
                    </a:cubicBezTo>
                    <a:cubicBezTo>
                      <a:pt x="52" y="105"/>
                      <a:pt x="53" y="104"/>
                      <a:pt x="55" y="104"/>
                    </a:cubicBezTo>
                    <a:cubicBezTo>
                      <a:pt x="56" y="103"/>
                      <a:pt x="57" y="104"/>
                      <a:pt x="58" y="105"/>
                    </a:cubicBezTo>
                    <a:close/>
                    <a:moveTo>
                      <a:pt x="58" y="106"/>
                    </a:moveTo>
                    <a:cubicBezTo>
                      <a:pt x="58" y="105"/>
                      <a:pt x="57" y="105"/>
                      <a:pt x="57" y="105"/>
                    </a:cubicBezTo>
                    <a:cubicBezTo>
                      <a:pt x="57" y="105"/>
                      <a:pt x="56" y="105"/>
                      <a:pt x="55" y="106"/>
                    </a:cubicBezTo>
                    <a:cubicBezTo>
                      <a:pt x="55" y="107"/>
                      <a:pt x="54" y="108"/>
                      <a:pt x="53" y="109"/>
                    </a:cubicBezTo>
                    <a:cubicBezTo>
                      <a:pt x="52" y="109"/>
                      <a:pt x="52" y="110"/>
                      <a:pt x="51" y="111"/>
                    </a:cubicBezTo>
                    <a:cubicBezTo>
                      <a:pt x="51" y="111"/>
                      <a:pt x="51" y="111"/>
                      <a:pt x="51" y="112"/>
                    </a:cubicBezTo>
                    <a:cubicBezTo>
                      <a:pt x="51" y="112"/>
                      <a:pt x="51" y="113"/>
                      <a:pt x="51" y="113"/>
                    </a:cubicBezTo>
                    <a:cubicBezTo>
                      <a:pt x="52" y="113"/>
                      <a:pt x="52" y="113"/>
                      <a:pt x="52" y="113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4" y="112"/>
                      <a:pt x="55" y="111"/>
                      <a:pt x="56" y="110"/>
                    </a:cubicBezTo>
                    <a:cubicBezTo>
                      <a:pt x="57" y="109"/>
                      <a:pt x="58" y="108"/>
                      <a:pt x="58" y="108"/>
                    </a:cubicBezTo>
                    <a:cubicBezTo>
                      <a:pt x="58" y="107"/>
                      <a:pt x="58" y="107"/>
                      <a:pt x="58" y="106"/>
                    </a:cubicBezTo>
                    <a:cubicBezTo>
                      <a:pt x="58" y="106"/>
                      <a:pt x="58" y="106"/>
                      <a:pt x="58" y="106"/>
                    </a:cubicBezTo>
                    <a:close/>
                    <a:moveTo>
                      <a:pt x="66" y="114"/>
                    </a:moveTo>
                    <a:cubicBezTo>
                      <a:pt x="67" y="115"/>
                      <a:pt x="67" y="115"/>
                      <a:pt x="67" y="115"/>
                    </a:cubicBezTo>
                    <a:cubicBezTo>
                      <a:pt x="68" y="115"/>
                      <a:pt x="68" y="115"/>
                      <a:pt x="68" y="115"/>
                    </a:cubicBezTo>
                    <a:cubicBezTo>
                      <a:pt x="67" y="113"/>
                      <a:pt x="67" y="113"/>
                      <a:pt x="67" y="113"/>
                    </a:cubicBezTo>
                    <a:cubicBezTo>
                      <a:pt x="68" y="112"/>
                      <a:pt x="68" y="112"/>
                      <a:pt x="68" y="112"/>
                    </a:cubicBezTo>
                    <a:cubicBezTo>
                      <a:pt x="69" y="111"/>
                      <a:pt x="69" y="111"/>
                      <a:pt x="69" y="111"/>
                    </a:cubicBezTo>
                    <a:cubicBezTo>
                      <a:pt x="69" y="110"/>
                      <a:pt x="70" y="110"/>
                      <a:pt x="70" y="110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1" y="111"/>
                      <a:pt x="71" y="111"/>
                      <a:pt x="71" y="111"/>
                    </a:cubicBezTo>
                    <a:cubicBezTo>
                      <a:pt x="71" y="111"/>
                      <a:pt x="71" y="111"/>
                      <a:pt x="71" y="111"/>
                    </a:cubicBezTo>
                    <a:cubicBezTo>
                      <a:pt x="70" y="111"/>
                      <a:pt x="70" y="111"/>
                      <a:pt x="70" y="111"/>
                    </a:cubicBezTo>
                    <a:cubicBezTo>
                      <a:pt x="70" y="112"/>
                      <a:pt x="70" y="112"/>
                      <a:pt x="70" y="112"/>
                    </a:cubicBezTo>
                    <a:cubicBezTo>
                      <a:pt x="70" y="112"/>
                      <a:pt x="70" y="112"/>
                      <a:pt x="70" y="113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1" y="114"/>
                      <a:pt x="71" y="114"/>
                      <a:pt x="71" y="114"/>
                    </a:cubicBezTo>
                    <a:cubicBezTo>
                      <a:pt x="72" y="114"/>
                      <a:pt x="72" y="114"/>
                      <a:pt x="72" y="113"/>
                    </a:cubicBezTo>
                    <a:cubicBezTo>
                      <a:pt x="73" y="113"/>
                      <a:pt x="73" y="113"/>
                      <a:pt x="72" y="112"/>
                    </a:cubicBezTo>
                    <a:cubicBezTo>
                      <a:pt x="72" y="111"/>
                      <a:pt x="72" y="111"/>
                      <a:pt x="71" y="110"/>
                    </a:cubicBezTo>
                    <a:cubicBezTo>
                      <a:pt x="70" y="109"/>
                      <a:pt x="69" y="109"/>
                      <a:pt x="68" y="109"/>
                    </a:cubicBezTo>
                    <a:cubicBezTo>
                      <a:pt x="67" y="109"/>
                      <a:pt x="66" y="109"/>
                      <a:pt x="65" y="110"/>
                    </a:cubicBezTo>
                    <a:cubicBezTo>
                      <a:pt x="65" y="111"/>
                      <a:pt x="65" y="111"/>
                      <a:pt x="65" y="111"/>
                    </a:cubicBezTo>
                    <a:cubicBezTo>
                      <a:pt x="65" y="111"/>
                      <a:pt x="65" y="111"/>
                      <a:pt x="65" y="111"/>
                    </a:cubicBezTo>
                    <a:cubicBezTo>
                      <a:pt x="63" y="110"/>
                      <a:pt x="63" y="110"/>
                      <a:pt x="63" y="110"/>
                    </a:cubicBezTo>
                    <a:cubicBezTo>
                      <a:pt x="63" y="111"/>
                      <a:pt x="63" y="111"/>
                      <a:pt x="63" y="111"/>
                    </a:cubicBezTo>
                    <a:cubicBezTo>
                      <a:pt x="64" y="112"/>
                      <a:pt x="64" y="112"/>
                      <a:pt x="64" y="112"/>
                    </a:cubicBezTo>
                    <a:cubicBezTo>
                      <a:pt x="59" y="118"/>
                      <a:pt x="59" y="118"/>
                      <a:pt x="59" y="118"/>
                    </a:cubicBezTo>
                    <a:cubicBezTo>
                      <a:pt x="59" y="119"/>
                      <a:pt x="59" y="119"/>
                      <a:pt x="58" y="119"/>
                    </a:cubicBezTo>
                    <a:cubicBezTo>
                      <a:pt x="58" y="119"/>
                      <a:pt x="58" y="119"/>
                      <a:pt x="58" y="119"/>
                    </a:cubicBezTo>
                    <a:cubicBezTo>
                      <a:pt x="58" y="119"/>
                      <a:pt x="57" y="119"/>
                      <a:pt x="57" y="119"/>
                    </a:cubicBezTo>
                    <a:cubicBezTo>
                      <a:pt x="57" y="119"/>
                      <a:pt x="57" y="119"/>
                      <a:pt x="57" y="119"/>
                    </a:cubicBezTo>
                    <a:cubicBezTo>
                      <a:pt x="61" y="123"/>
                      <a:pt x="61" y="123"/>
                      <a:pt x="61" y="123"/>
                    </a:cubicBezTo>
                    <a:cubicBezTo>
                      <a:pt x="62" y="123"/>
                      <a:pt x="62" y="123"/>
                      <a:pt x="62" y="123"/>
                    </a:cubicBezTo>
                    <a:cubicBezTo>
                      <a:pt x="61" y="122"/>
                      <a:pt x="61" y="122"/>
                      <a:pt x="61" y="122"/>
                    </a:cubicBezTo>
                    <a:cubicBezTo>
                      <a:pt x="61" y="121"/>
                      <a:pt x="61" y="121"/>
                      <a:pt x="62" y="120"/>
                    </a:cubicBezTo>
                    <a:cubicBezTo>
                      <a:pt x="66" y="114"/>
                      <a:pt x="66" y="114"/>
                      <a:pt x="66" y="114"/>
                    </a:cubicBezTo>
                    <a:close/>
                    <a:moveTo>
                      <a:pt x="84" y="120"/>
                    </a:moveTo>
                    <a:cubicBezTo>
                      <a:pt x="82" y="125"/>
                      <a:pt x="82" y="125"/>
                      <a:pt x="82" y="125"/>
                    </a:cubicBezTo>
                    <a:cubicBezTo>
                      <a:pt x="81" y="124"/>
                      <a:pt x="81" y="124"/>
                      <a:pt x="81" y="124"/>
                    </a:cubicBezTo>
                    <a:cubicBezTo>
                      <a:pt x="82" y="123"/>
                      <a:pt x="82" y="122"/>
                      <a:pt x="82" y="121"/>
                    </a:cubicBezTo>
                    <a:cubicBezTo>
                      <a:pt x="81" y="120"/>
                      <a:pt x="81" y="119"/>
                      <a:pt x="80" y="118"/>
                    </a:cubicBezTo>
                    <a:cubicBezTo>
                      <a:pt x="79" y="118"/>
                      <a:pt x="79" y="117"/>
                      <a:pt x="78" y="117"/>
                    </a:cubicBezTo>
                    <a:cubicBezTo>
                      <a:pt x="78" y="118"/>
                      <a:pt x="77" y="118"/>
                      <a:pt x="77" y="118"/>
                    </a:cubicBezTo>
                    <a:cubicBezTo>
                      <a:pt x="77" y="119"/>
                      <a:pt x="77" y="119"/>
                      <a:pt x="76" y="119"/>
                    </a:cubicBezTo>
                    <a:cubicBezTo>
                      <a:pt x="76" y="120"/>
                      <a:pt x="77" y="120"/>
                      <a:pt x="77" y="121"/>
                    </a:cubicBezTo>
                    <a:cubicBezTo>
                      <a:pt x="77" y="121"/>
                      <a:pt x="77" y="122"/>
                      <a:pt x="78" y="123"/>
                    </a:cubicBezTo>
                    <a:cubicBezTo>
                      <a:pt x="79" y="125"/>
                      <a:pt x="79" y="127"/>
                      <a:pt x="80" y="128"/>
                    </a:cubicBezTo>
                    <a:cubicBezTo>
                      <a:pt x="80" y="129"/>
                      <a:pt x="79" y="130"/>
                      <a:pt x="79" y="131"/>
                    </a:cubicBezTo>
                    <a:cubicBezTo>
                      <a:pt x="78" y="132"/>
                      <a:pt x="77" y="132"/>
                      <a:pt x="76" y="133"/>
                    </a:cubicBezTo>
                    <a:cubicBezTo>
                      <a:pt x="74" y="133"/>
                      <a:pt x="73" y="132"/>
                      <a:pt x="72" y="131"/>
                    </a:cubicBezTo>
                    <a:cubicBezTo>
                      <a:pt x="71" y="131"/>
                      <a:pt x="71" y="131"/>
                      <a:pt x="71" y="130"/>
                    </a:cubicBezTo>
                    <a:cubicBezTo>
                      <a:pt x="70" y="130"/>
                      <a:pt x="70" y="130"/>
                      <a:pt x="70" y="129"/>
                    </a:cubicBezTo>
                    <a:cubicBezTo>
                      <a:pt x="70" y="129"/>
                      <a:pt x="69" y="128"/>
                      <a:pt x="69" y="128"/>
                    </a:cubicBezTo>
                    <a:cubicBezTo>
                      <a:pt x="69" y="128"/>
                      <a:pt x="69" y="128"/>
                      <a:pt x="68" y="128"/>
                    </a:cubicBezTo>
                    <a:cubicBezTo>
                      <a:pt x="68" y="128"/>
                      <a:pt x="68" y="128"/>
                      <a:pt x="68" y="128"/>
                    </a:cubicBezTo>
                    <a:cubicBezTo>
                      <a:pt x="67" y="128"/>
                      <a:pt x="67" y="128"/>
                      <a:pt x="67" y="128"/>
                    </a:cubicBezTo>
                    <a:cubicBezTo>
                      <a:pt x="71" y="123"/>
                      <a:pt x="71" y="123"/>
                      <a:pt x="71" y="123"/>
                    </a:cubicBezTo>
                    <a:cubicBezTo>
                      <a:pt x="71" y="123"/>
                      <a:pt x="71" y="123"/>
                      <a:pt x="71" y="123"/>
                    </a:cubicBezTo>
                    <a:cubicBezTo>
                      <a:pt x="70" y="125"/>
                      <a:pt x="70" y="126"/>
                      <a:pt x="70" y="128"/>
                    </a:cubicBezTo>
                    <a:cubicBezTo>
                      <a:pt x="71" y="129"/>
                      <a:pt x="71" y="130"/>
                      <a:pt x="72" y="131"/>
                    </a:cubicBezTo>
                    <a:cubicBezTo>
                      <a:pt x="73" y="131"/>
                      <a:pt x="74" y="131"/>
                      <a:pt x="74" y="131"/>
                    </a:cubicBezTo>
                    <a:cubicBezTo>
                      <a:pt x="75" y="131"/>
                      <a:pt x="75" y="131"/>
                      <a:pt x="76" y="130"/>
                    </a:cubicBezTo>
                    <a:cubicBezTo>
                      <a:pt x="76" y="130"/>
                      <a:pt x="76" y="130"/>
                      <a:pt x="76" y="129"/>
                    </a:cubicBezTo>
                    <a:cubicBezTo>
                      <a:pt x="76" y="129"/>
                      <a:pt x="76" y="128"/>
                      <a:pt x="76" y="128"/>
                    </a:cubicBezTo>
                    <a:cubicBezTo>
                      <a:pt x="76" y="127"/>
                      <a:pt x="75" y="127"/>
                      <a:pt x="75" y="126"/>
                    </a:cubicBezTo>
                    <a:cubicBezTo>
                      <a:pt x="74" y="124"/>
                      <a:pt x="74" y="123"/>
                      <a:pt x="73" y="122"/>
                    </a:cubicBezTo>
                    <a:cubicBezTo>
                      <a:pt x="73" y="122"/>
                      <a:pt x="73" y="121"/>
                      <a:pt x="73" y="120"/>
                    </a:cubicBezTo>
                    <a:cubicBezTo>
                      <a:pt x="73" y="119"/>
                      <a:pt x="74" y="119"/>
                      <a:pt x="74" y="118"/>
                    </a:cubicBezTo>
                    <a:cubicBezTo>
                      <a:pt x="75" y="117"/>
                      <a:pt x="76" y="116"/>
                      <a:pt x="77" y="116"/>
                    </a:cubicBezTo>
                    <a:cubicBezTo>
                      <a:pt x="78" y="116"/>
                      <a:pt x="79" y="116"/>
                      <a:pt x="80" y="117"/>
                    </a:cubicBezTo>
                    <a:cubicBezTo>
                      <a:pt x="81" y="117"/>
                      <a:pt x="81" y="118"/>
                      <a:pt x="81" y="118"/>
                    </a:cubicBezTo>
                    <a:cubicBezTo>
                      <a:pt x="82" y="119"/>
                      <a:pt x="82" y="119"/>
                      <a:pt x="82" y="119"/>
                    </a:cubicBezTo>
                    <a:cubicBezTo>
                      <a:pt x="82" y="120"/>
                      <a:pt x="83" y="120"/>
                      <a:pt x="83" y="120"/>
                    </a:cubicBezTo>
                    <a:cubicBezTo>
                      <a:pt x="83" y="121"/>
                      <a:pt x="83" y="121"/>
                      <a:pt x="83" y="121"/>
                    </a:cubicBezTo>
                    <a:cubicBezTo>
                      <a:pt x="83" y="120"/>
                      <a:pt x="84" y="120"/>
                      <a:pt x="84" y="120"/>
                    </a:cubicBezTo>
                    <a:cubicBezTo>
                      <a:pt x="84" y="120"/>
                      <a:pt x="84" y="120"/>
                      <a:pt x="84" y="120"/>
                    </a:cubicBezTo>
                    <a:close/>
                    <a:moveTo>
                      <a:pt x="87" y="138"/>
                    </a:moveTo>
                    <a:cubicBezTo>
                      <a:pt x="87" y="138"/>
                      <a:pt x="86" y="138"/>
                      <a:pt x="86" y="138"/>
                    </a:cubicBezTo>
                    <a:cubicBezTo>
                      <a:pt x="86" y="138"/>
                      <a:pt x="85" y="138"/>
                      <a:pt x="85" y="138"/>
                    </a:cubicBezTo>
                    <a:cubicBezTo>
                      <a:pt x="84" y="138"/>
                      <a:pt x="84" y="137"/>
                      <a:pt x="84" y="137"/>
                    </a:cubicBezTo>
                    <a:cubicBezTo>
                      <a:pt x="84" y="136"/>
                      <a:pt x="84" y="135"/>
                      <a:pt x="84" y="134"/>
                    </a:cubicBezTo>
                    <a:cubicBezTo>
                      <a:pt x="84" y="133"/>
                      <a:pt x="84" y="132"/>
                      <a:pt x="85" y="131"/>
                    </a:cubicBezTo>
                    <a:cubicBezTo>
                      <a:pt x="85" y="130"/>
                      <a:pt x="86" y="130"/>
                      <a:pt x="86" y="129"/>
                    </a:cubicBezTo>
                    <a:cubicBezTo>
                      <a:pt x="87" y="129"/>
                      <a:pt x="87" y="129"/>
                      <a:pt x="88" y="129"/>
                    </a:cubicBezTo>
                    <a:cubicBezTo>
                      <a:pt x="88" y="129"/>
                      <a:pt x="88" y="129"/>
                      <a:pt x="88" y="130"/>
                    </a:cubicBezTo>
                    <a:cubicBezTo>
                      <a:pt x="88" y="130"/>
                      <a:pt x="88" y="130"/>
                      <a:pt x="88" y="131"/>
                    </a:cubicBezTo>
                    <a:cubicBezTo>
                      <a:pt x="87" y="131"/>
                      <a:pt x="87" y="132"/>
                      <a:pt x="87" y="132"/>
                    </a:cubicBezTo>
                    <a:cubicBezTo>
                      <a:pt x="88" y="133"/>
                      <a:pt x="88" y="133"/>
                      <a:pt x="88" y="133"/>
                    </a:cubicBezTo>
                    <a:cubicBezTo>
                      <a:pt x="89" y="134"/>
                      <a:pt x="89" y="134"/>
                      <a:pt x="89" y="134"/>
                    </a:cubicBezTo>
                    <a:cubicBezTo>
                      <a:pt x="90" y="134"/>
                      <a:pt x="90" y="133"/>
                      <a:pt x="90" y="133"/>
                    </a:cubicBezTo>
                    <a:cubicBezTo>
                      <a:pt x="90" y="132"/>
                      <a:pt x="90" y="132"/>
                      <a:pt x="90" y="131"/>
                    </a:cubicBezTo>
                    <a:cubicBezTo>
                      <a:pt x="90" y="130"/>
                      <a:pt x="89" y="129"/>
                      <a:pt x="88" y="129"/>
                    </a:cubicBezTo>
                    <a:cubicBezTo>
                      <a:pt x="87" y="128"/>
                      <a:pt x="85" y="128"/>
                      <a:pt x="84" y="128"/>
                    </a:cubicBezTo>
                    <a:cubicBezTo>
                      <a:pt x="83" y="129"/>
                      <a:pt x="82" y="130"/>
                      <a:pt x="81" y="131"/>
                    </a:cubicBezTo>
                    <a:cubicBezTo>
                      <a:pt x="80" y="133"/>
                      <a:pt x="80" y="134"/>
                      <a:pt x="80" y="136"/>
                    </a:cubicBezTo>
                    <a:cubicBezTo>
                      <a:pt x="81" y="137"/>
                      <a:pt x="81" y="138"/>
                      <a:pt x="83" y="139"/>
                    </a:cubicBezTo>
                    <a:cubicBezTo>
                      <a:pt x="83" y="139"/>
                      <a:pt x="84" y="139"/>
                      <a:pt x="85" y="139"/>
                    </a:cubicBezTo>
                    <a:cubicBezTo>
                      <a:pt x="86" y="139"/>
                      <a:pt x="87" y="139"/>
                      <a:pt x="88" y="138"/>
                    </a:cubicBezTo>
                    <a:cubicBezTo>
                      <a:pt x="87" y="138"/>
                      <a:pt x="87" y="138"/>
                      <a:pt x="87" y="138"/>
                    </a:cubicBezTo>
                    <a:close/>
                    <a:moveTo>
                      <a:pt x="98" y="128"/>
                    </a:moveTo>
                    <a:cubicBezTo>
                      <a:pt x="98" y="128"/>
                      <a:pt x="99" y="129"/>
                      <a:pt x="99" y="129"/>
                    </a:cubicBezTo>
                    <a:cubicBezTo>
                      <a:pt x="99" y="130"/>
                      <a:pt x="99" y="130"/>
                      <a:pt x="99" y="131"/>
                    </a:cubicBezTo>
                    <a:cubicBezTo>
                      <a:pt x="99" y="131"/>
                      <a:pt x="98" y="131"/>
                      <a:pt x="98" y="131"/>
                    </a:cubicBezTo>
                    <a:cubicBezTo>
                      <a:pt x="97" y="132"/>
                      <a:pt x="97" y="132"/>
                      <a:pt x="96" y="131"/>
                    </a:cubicBezTo>
                    <a:cubicBezTo>
                      <a:pt x="96" y="131"/>
                      <a:pt x="96" y="131"/>
                      <a:pt x="96" y="130"/>
                    </a:cubicBezTo>
                    <a:cubicBezTo>
                      <a:pt x="95" y="130"/>
                      <a:pt x="95" y="129"/>
                      <a:pt x="96" y="129"/>
                    </a:cubicBezTo>
                    <a:cubicBezTo>
                      <a:pt x="96" y="128"/>
                      <a:pt x="96" y="128"/>
                      <a:pt x="97" y="128"/>
                    </a:cubicBezTo>
                    <a:cubicBezTo>
                      <a:pt x="97" y="128"/>
                      <a:pt x="98" y="128"/>
                      <a:pt x="98" y="128"/>
                    </a:cubicBezTo>
                    <a:close/>
                    <a:moveTo>
                      <a:pt x="97" y="134"/>
                    </a:moveTo>
                    <a:cubicBezTo>
                      <a:pt x="93" y="142"/>
                      <a:pt x="93" y="142"/>
                      <a:pt x="93" y="142"/>
                    </a:cubicBezTo>
                    <a:cubicBezTo>
                      <a:pt x="93" y="142"/>
                      <a:pt x="93" y="143"/>
                      <a:pt x="93" y="143"/>
                    </a:cubicBezTo>
                    <a:cubicBezTo>
                      <a:pt x="93" y="143"/>
                      <a:pt x="93" y="144"/>
                      <a:pt x="94" y="144"/>
                    </a:cubicBezTo>
                    <a:cubicBezTo>
                      <a:pt x="93" y="144"/>
                      <a:pt x="93" y="144"/>
                      <a:pt x="93" y="144"/>
                    </a:cubicBezTo>
                    <a:cubicBezTo>
                      <a:pt x="88" y="141"/>
                      <a:pt x="88" y="141"/>
                      <a:pt x="88" y="141"/>
                    </a:cubicBezTo>
                    <a:cubicBezTo>
                      <a:pt x="89" y="141"/>
                      <a:pt x="89" y="141"/>
                      <a:pt x="89" y="141"/>
                    </a:cubicBezTo>
                    <a:cubicBezTo>
                      <a:pt x="89" y="141"/>
                      <a:pt x="89" y="141"/>
                      <a:pt x="90" y="141"/>
                    </a:cubicBezTo>
                    <a:cubicBezTo>
                      <a:pt x="90" y="141"/>
                      <a:pt x="90" y="141"/>
                      <a:pt x="90" y="140"/>
                    </a:cubicBezTo>
                    <a:cubicBezTo>
                      <a:pt x="93" y="134"/>
                      <a:pt x="93" y="134"/>
                      <a:pt x="93" y="134"/>
                    </a:cubicBezTo>
                    <a:cubicBezTo>
                      <a:pt x="94" y="134"/>
                      <a:pt x="94" y="133"/>
                      <a:pt x="94" y="133"/>
                    </a:cubicBezTo>
                    <a:cubicBezTo>
                      <a:pt x="94" y="132"/>
                      <a:pt x="93" y="132"/>
                      <a:pt x="93" y="132"/>
                    </a:cubicBezTo>
                    <a:cubicBezTo>
                      <a:pt x="93" y="132"/>
                      <a:pt x="93" y="132"/>
                      <a:pt x="93" y="132"/>
                    </a:cubicBezTo>
                    <a:cubicBezTo>
                      <a:pt x="97" y="134"/>
                      <a:pt x="97" y="134"/>
                      <a:pt x="97" y="134"/>
                    </a:cubicBezTo>
                    <a:close/>
                    <a:moveTo>
                      <a:pt x="106" y="143"/>
                    </a:moveTo>
                    <a:cubicBezTo>
                      <a:pt x="106" y="142"/>
                      <a:pt x="106" y="140"/>
                      <a:pt x="106" y="139"/>
                    </a:cubicBezTo>
                    <a:cubicBezTo>
                      <a:pt x="106" y="138"/>
                      <a:pt x="105" y="137"/>
                      <a:pt x="104" y="137"/>
                    </a:cubicBezTo>
                    <a:cubicBezTo>
                      <a:pt x="103" y="136"/>
                      <a:pt x="102" y="136"/>
                      <a:pt x="100" y="137"/>
                    </a:cubicBezTo>
                    <a:cubicBezTo>
                      <a:pt x="99" y="138"/>
                      <a:pt x="98" y="139"/>
                      <a:pt x="97" y="140"/>
                    </a:cubicBezTo>
                    <a:cubicBezTo>
                      <a:pt x="97" y="142"/>
                      <a:pt x="97" y="143"/>
                      <a:pt x="97" y="144"/>
                    </a:cubicBezTo>
                    <a:cubicBezTo>
                      <a:pt x="97" y="146"/>
                      <a:pt x="98" y="147"/>
                      <a:pt x="100" y="147"/>
                    </a:cubicBezTo>
                    <a:cubicBezTo>
                      <a:pt x="101" y="148"/>
                      <a:pt x="101" y="148"/>
                      <a:pt x="102" y="148"/>
                    </a:cubicBezTo>
                    <a:cubicBezTo>
                      <a:pt x="103" y="147"/>
                      <a:pt x="104" y="147"/>
                      <a:pt x="105" y="146"/>
                    </a:cubicBezTo>
                    <a:cubicBezTo>
                      <a:pt x="105" y="146"/>
                      <a:pt x="105" y="146"/>
                      <a:pt x="105" y="146"/>
                    </a:cubicBezTo>
                    <a:cubicBezTo>
                      <a:pt x="104" y="146"/>
                      <a:pt x="103" y="146"/>
                      <a:pt x="103" y="146"/>
                    </a:cubicBezTo>
                    <a:cubicBezTo>
                      <a:pt x="103" y="147"/>
                      <a:pt x="102" y="147"/>
                      <a:pt x="102" y="146"/>
                    </a:cubicBezTo>
                    <a:cubicBezTo>
                      <a:pt x="101" y="146"/>
                      <a:pt x="101" y="146"/>
                      <a:pt x="100" y="145"/>
                    </a:cubicBezTo>
                    <a:cubicBezTo>
                      <a:pt x="100" y="144"/>
                      <a:pt x="100" y="142"/>
                      <a:pt x="100" y="141"/>
                    </a:cubicBezTo>
                    <a:cubicBezTo>
                      <a:pt x="106" y="143"/>
                      <a:pt x="106" y="143"/>
                      <a:pt x="106" y="143"/>
                    </a:cubicBezTo>
                    <a:close/>
                    <a:moveTo>
                      <a:pt x="104" y="141"/>
                    </a:moveTo>
                    <a:cubicBezTo>
                      <a:pt x="101" y="140"/>
                      <a:pt x="101" y="140"/>
                      <a:pt x="101" y="140"/>
                    </a:cubicBezTo>
                    <a:cubicBezTo>
                      <a:pt x="101" y="140"/>
                      <a:pt x="101" y="140"/>
                      <a:pt x="101" y="140"/>
                    </a:cubicBezTo>
                    <a:cubicBezTo>
                      <a:pt x="101" y="139"/>
                      <a:pt x="102" y="138"/>
                      <a:pt x="102" y="137"/>
                    </a:cubicBezTo>
                    <a:cubicBezTo>
                      <a:pt x="103" y="137"/>
                      <a:pt x="103" y="137"/>
                      <a:pt x="104" y="137"/>
                    </a:cubicBezTo>
                    <a:cubicBezTo>
                      <a:pt x="104" y="137"/>
                      <a:pt x="104" y="137"/>
                      <a:pt x="104" y="138"/>
                    </a:cubicBezTo>
                    <a:cubicBezTo>
                      <a:pt x="104" y="138"/>
                      <a:pt x="104" y="138"/>
                      <a:pt x="104" y="139"/>
                    </a:cubicBezTo>
                    <a:cubicBezTo>
                      <a:pt x="104" y="139"/>
                      <a:pt x="104" y="140"/>
                      <a:pt x="104" y="141"/>
                    </a:cubicBezTo>
                    <a:close/>
                    <a:moveTo>
                      <a:pt x="113" y="141"/>
                    </a:moveTo>
                    <a:cubicBezTo>
                      <a:pt x="113" y="142"/>
                      <a:pt x="113" y="142"/>
                      <a:pt x="113" y="142"/>
                    </a:cubicBezTo>
                    <a:cubicBezTo>
                      <a:pt x="114" y="142"/>
                      <a:pt x="114" y="141"/>
                      <a:pt x="115" y="141"/>
                    </a:cubicBezTo>
                    <a:cubicBezTo>
                      <a:pt x="115" y="141"/>
                      <a:pt x="116" y="141"/>
                      <a:pt x="116" y="141"/>
                    </a:cubicBezTo>
                    <a:cubicBezTo>
                      <a:pt x="117" y="142"/>
                      <a:pt x="118" y="142"/>
                      <a:pt x="118" y="142"/>
                    </a:cubicBezTo>
                    <a:cubicBezTo>
                      <a:pt x="118" y="143"/>
                      <a:pt x="118" y="144"/>
                      <a:pt x="118" y="144"/>
                    </a:cubicBezTo>
                    <a:cubicBezTo>
                      <a:pt x="118" y="145"/>
                      <a:pt x="118" y="145"/>
                      <a:pt x="118" y="147"/>
                    </a:cubicBezTo>
                    <a:cubicBezTo>
                      <a:pt x="116" y="151"/>
                      <a:pt x="116" y="151"/>
                      <a:pt x="116" y="151"/>
                    </a:cubicBezTo>
                    <a:cubicBezTo>
                      <a:pt x="116" y="152"/>
                      <a:pt x="116" y="152"/>
                      <a:pt x="116" y="152"/>
                    </a:cubicBezTo>
                    <a:cubicBezTo>
                      <a:pt x="116" y="153"/>
                      <a:pt x="116" y="153"/>
                      <a:pt x="117" y="153"/>
                    </a:cubicBezTo>
                    <a:cubicBezTo>
                      <a:pt x="117" y="153"/>
                      <a:pt x="117" y="153"/>
                      <a:pt x="117" y="153"/>
                    </a:cubicBezTo>
                    <a:cubicBezTo>
                      <a:pt x="112" y="152"/>
                      <a:pt x="112" y="152"/>
                      <a:pt x="112" y="152"/>
                    </a:cubicBezTo>
                    <a:cubicBezTo>
                      <a:pt x="112" y="151"/>
                      <a:pt x="112" y="151"/>
                      <a:pt x="112" y="151"/>
                    </a:cubicBezTo>
                    <a:cubicBezTo>
                      <a:pt x="112" y="151"/>
                      <a:pt x="113" y="151"/>
                      <a:pt x="113" y="151"/>
                    </a:cubicBezTo>
                    <a:cubicBezTo>
                      <a:pt x="113" y="151"/>
                      <a:pt x="113" y="150"/>
                      <a:pt x="113" y="150"/>
                    </a:cubicBezTo>
                    <a:cubicBezTo>
                      <a:pt x="115" y="145"/>
                      <a:pt x="115" y="145"/>
                      <a:pt x="115" y="145"/>
                    </a:cubicBezTo>
                    <a:cubicBezTo>
                      <a:pt x="115" y="144"/>
                      <a:pt x="115" y="144"/>
                      <a:pt x="115" y="143"/>
                    </a:cubicBezTo>
                    <a:cubicBezTo>
                      <a:pt x="115" y="143"/>
                      <a:pt x="115" y="143"/>
                      <a:pt x="115" y="143"/>
                    </a:cubicBezTo>
                    <a:cubicBezTo>
                      <a:pt x="115" y="143"/>
                      <a:pt x="115" y="142"/>
                      <a:pt x="115" y="142"/>
                    </a:cubicBezTo>
                    <a:cubicBezTo>
                      <a:pt x="114" y="142"/>
                      <a:pt x="113" y="142"/>
                      <a:pt x="113" y="143"/>
                    </a:cubicBezTo>
                    <a:cubicBezTo>
                      <a:pt x="111" y="149"/>
                      <a:pt x="111" y="149"/>
                      <a:pt x="111" y="149"/>
                    </a:cubicBezTo>
                    <a:cubicBezTo>
                      <a:pt x="111" y="150"/>
                      <a:pt x="110" y="150"/>
                      <a:pt x="111" y="150"/>
                    </a:cubicBezTo>
                    <a:cubicBezTo>
                      <a:pt x="111" y="151"/>
                      <a:pt x="111" y="151"/>
                      <a:pt x="111" y="151"/>
                    </a:cubicBezTo>
                    <a:cubicBezTo>
                      <a:pt x="111" y="151"/>
                      <a:pt x="111" y="151"/>
                      <a:pt x="111" y="151"/>
                    </a:cubicBezTo>
                    <a:cubicBezTo>
                      <a:pt x="106" y="150"/>
                      <a:pt x="106" y="150"/>
                      <a:pt x="106" y="150"/>
                    </a:cubicBezTo>
                    <a:cubicBezTo>
                      <a:pt x="106" y="149"/>
                      <a:pt x="106" y="149"/>
                      <a:pt x="106" y="149"/>
                    </a:cubicBezTo>
                    <a:cubicBezTo>
                      <a:pt x="107" y="149"/>
                      <a:pt x="107" y="149"/>
                      <a:pt x="107" y="149"/>
                    </a:cubicBezTo>
                    <a:cubicBezTo>
                      <a:pt x="107" y="149"/>
                      <a:pt x="108" y="149"/>
                      <a:pt x="108" y="148"/>
                    </a:cubicBezTo>
                    <a:cubicBezTo>
                      <a:pt x="110" y="142"/>
                      <a:pt x="110" y="142"/>
                      <a:pt x="110" y="142"/>
                    </a:cubicBezTo>
                    <a:cubicBezTo>
                      <a:pt x="110" y="141"/>
                      <a:pt x="110" y="141"/>
                      <a:pt x="110" y="140"/>
                    </a:cubicBezTo>
                    <a:cubicBezTo>
                      <a:pt x="110" y="140"/>
                      <a:pt x="110" y="140"/>
                      <a:pt x="109" y="140"/>
                    </a:cubicBezTo>
                    <a:cubicBezTo>
                      <a:pt x="109" y="139"/>
                      <a:pt x="109" y="139"/>
                      <a:pt x="109" y="139"/>
                    </a:cubicBezTo>
                    <a:cubicBezTo>
                      <a:pt x="113" y="141"/>
                      <a:pt x="113" y="141"/>
                      <a:pt x="113" y="141"/>
                    </a:cubicBezTo>
                    <a:close/>
                    <a:moveTo>
                      <a:pt x="128" y="153"/>
                    </a:move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28" y="154"/>
                      <a:pt x="127" y="155"/>
                      <a:pt x="126" y="155"/>
                    </a:cubicBezTo>
                    <a:cubicBezTo>
                      <a:pt x="126" y="155"/>
                      <a:pt x="125" y="155"/>
                      <a:pt x="124" y="155"/>
                    </a:cubicBezTo>
                    <a:cubicBezTo>
                      <a:pt x="123" y="155"/>
                      <a:pt x="122" y="154"/>
                      <a:pt x="121" y="153"/>
                    </a:cubicBezTo>
                    <a:cubicBezTo>
                      <a:pt x="121" y="152"/>
                      <a:pt x="120" y="150"/>
                      <a:pt x="121" y="149"/>
                    </a:cubicBezTo>
                    <a:cubicBezTo>
                      <a:pt x="121" y="147"/>
                      <a:pt x="122" y="146"/>
                      <a:pt x="123" y="145"/>
                    </a:cubicBezTo>
                    <a:cubicBezTo>
                      <a:pt x="124" y="144"/>
                      <a:pt x="125" y="143"/>
                      <a:pt x="127" y="144"/>
                    </a:cubicBezTo>
                    <a:cubicBezTo>
                      <a:pt x="128" y="144"/>
                      <a:pt x="129" y="145"/>
                      <a:pt x="129" y="145"/>
                    </a:cubicBezTo>
                    <a:cubicBezTo>
                      <a:pt x="130" y="146"/>
                      <a:pt x="130" y="147"/>
                      <a:pt x="130" y="147"/>
                    </a:cubicBezTo>
                    <a:cubicBezTo>
                      <a:pt x="130" y="148"/>
                      <a:pt x="129" y="148"/>
                      <a:pt x="129" y="148"/>
                    </a:cubicBezTo>
                    <a:cubicBezTo>
                      <a:pt x="129" y="149"/>
                      <a:pt x="128" y="149"/>
                      <a:pt x="128" y="149"/>
                    </a:cubicBezTo>
                    <a:cubicBezTo>
                      <a:pt x="128" y="148"/>
                      <a:pt x="127" y="148"/>
                      <a:pt x="127" y="148"/>
                    </a:cubicBezTo>
                    <a:cubicBezTo>
                      <a:pt x="127" y="147"/>
                      <a:pt x="127" y="147"/>
                      <a:pt x="127" y="146"/>
                    </a:cubicBezTo>
                    <a:cubicBezTo>
                      <a:pt x="127" y="146"/>
                      <a:pt x="127" y="145"/>
                      <a:pt x="127" y="145"/>
                    </a:cubicBezTo>
                    <a:cubicBezTo>
                      <a:pt x="127" y="145"/>
                      <a:pt x="127" y="145"/>
                      <a:pt x="126" y="145"/>
                    </a:cubicBezTo>
                    <a:cubicBezTo>
                      <a:pt x="126" y="144"/>
                      <a:pt x="126" y="145"/>
                      <a:pt x="125" y="145"/>
                    </a:cubicBezTo>
                    <a:cubicBezTo>
                      <a:pt x="125" y="145"/>
                      <a:pt x="124" y="146"/>
                      <a:pt x="124" y="148"/>
                    </a:cubicBezTo>
                    <a:cubicBezTo>
                      <a:pt x="124" y="149"/>
                      <a:pt x="124" y="150"/>
                      <a:pt x="124" y="151"/>
                    </a:cubicBezTo>
                    <a:cubicBezTo>
                      <a:pt x="124" y="152"/>
                      <a:pt x="124" y="152"/>
                      <a:pt x="125" y="153"/>
                    </a:cubicBezTo>
                    <a:cubicBezTo>
                      <a:pt x="125" y="153"/>
                      <a:pt x="125" y="154"/>
                      <a:pt x="126" y="154"/>
                    </a:cubicBezTo>
                    <a:cubicBezTo>
                      <a:pt x="126" y="154"/>
                      <a:pt x="127" y="154"/>
                      <a:pt x="127" y="154"/>
                    </a:cubicBezTo>
                    <a:cubicBezTo>
                      <a:pt x="127" y="154"/>
                      <a:pt x="128" y="153"/>
                      <a:pt x="128" y="153"/>
                    </a:cubicBezTo>
                    <a:close/>
                    <a:moveTo>
                      <a:pt x="140" y="152"/>
                    </a:moveTo>
                    <a:cubicBezTo>
                      <a:pt x="134" y="151"/>
                      <a:pt x="134" y="151"/>
                      <a:pt x="134" y="151"/>
                    </a:cubicBezTo>
                    <a:cubicBezTo>
                      <a:pt x="134" y="153"/>
                      <a:pt x="134" y="154"/>
                      <a:pt x="135" y="155"/>
                    </a:cubicBezTo>
                    <a:cubicBezTo>
                      <a:pt x="135" y="156"/>
                      <a:pt x="136" y="156"/>
                      <a:pt x="137" y="156"/>
                    </a:cubicBezTo>
                    <a:cubicBezTo>
                      <a:pt x="137" y="156"/>
                      <a:pt x="138" y="156"/>
                      <a:pt x="138" y="156"/>
                    </a:cubicBezTo>
                    <a:cubicBezTo>
                      <a:pt x="138" y="156"/>
                      <a:pt x="139" y="155"/>
                      <a:pt x="139" y="155"/>
                    </a:cubicBezTo>
                    <a:cubicBezTo>
                      <a:pt x="140" y="155"/>
                      <a:pt x="140" y="155"/>
                      <a:pt x="140" y="155"/>
                    </a:cubicBezTo>
                    <a:cubicBezTo>
                      <a:pt x="139" y="156"/>
                      <a:pt x="138" y="157"/>
                      <a:pt x="137" y="157"/>
                    </a:cubicBezTo>
                    <a:cubicBezTo>
                      <a:pt x="137" y="158"/>
                      <a:pt x="136" y="158"/>
                      <a:pt x="135" y="158"/>
                    </a:cubicBezTo>
                    <a:cubicBezTo>
                      <a:pt x="133" y="157"/>
                      <a:pt x="132" y="156"/>
                      <a:pt x="132" y="155"/>
                    </a:cubicBezTo>
                    <a:cubicBezTo>
                      <a:pt x="131" y="154"/>
                      <a:pt x="131" y="153"/>
                      <a:pt x="131" y="151"/>
                    </a:cubicBezTo>
                    <a:cubicBezTo>
                      <a:pt x="132" y="149"/>
                      <a:pt x="132" y="148"/>
                      <a:pt x="134" y="147"/>
                    </a:cubicBezTo>
                    <a:cubicBezTo>
                      <a:pt x="135" y="146"/>
                      <a:pt x="136" y="146"/>
                      <a:pt x="137" y="146"/>
                    </a:cubicBezTo>
                    <a:cubicBezTo>
                      <a:pt x="138" y="146"/>
                      <a:pt x="139" y="147"/>
                      <a:pt x="140" y="148"/>
                    </a:cubicBezTo>
                    <a:cubicBezTo>
                      <a:pt x="140" y="149"/>
                      <a:pt x="140" y="150"/>
                      <a:pt x="140" y="152"/>
                    </a:cubicBezTo>
                    <a:close/>
                    <a:moveTo>
                      <a:pt x="138" y="151"/>
                    </a:moveTo>
                    <a:cubicBezTo>
                      <a:pt x="138" y="150"/>
                      <a:pt x="138" y="149"/>
                      <a:pt x="138" y="148"/>
                    </a:cubicBezTo>
                    <a:cubicBezTo>
                      <a:pt x="138" y="148"/>
                      <a:pt x="138" y="147"/>
                      <a:pt x="137" y="147"/>
                    </a:cubicBezTo>
                    <a:cubicBezTo>
                      <a:pt x="137" y="147"/>
                      <a:pt x="137" y="147"/>
                      <a:pt x="137" y="147"/>
                    </a:cubicBezTo>
                    <a:cubicBezTo>
                      <a:pt x="136" y="147"/>
                      <a:pt x="136" y="147"/>
                      <a:pt x="136" y="147"/>
                    </a:cubicBezTo>
                    <a:cubicBezTo>
                      <a:pt x="135" y="148"/>
                      <a:pt x="135" y="149"/>
                      <a:pt x="135" y="150"/>
                    </a:cubicBezTo>
                    <a:cubicBezTo>
                      <a:pt x="135" y="150"/>
                      <a:pt x="135" y="150"/>
                      <a:pt x="135" y="150"/>
                    </a:cubicBezTo>
                    <a:cubicBezTo>
                      <a:pt x="138" y="151"/>
                      <a:pt x="138" y="151"/>
                      <a:pt x="138" y="151"/>
                    </a:cubicBezTo>
                    <a:close/>
                    <a:moveTo>
                      <a:pt x="152" y="157"/>
                    </a:moveTo>
                    <a:cubicBezTo>
                      <a:pt x="151" y="158"/>
                      <a:pt x="150" y="159"/>
                      <a:pt x="149" y="159"/>
                    </a:cubicBezTo>
                    <a:cubicBezTo>
                      <a:pt x="148" y="159"/>
                      <a:pt x="148" y="159"/>
                      <a:pt x="147" y="158"/>
                    </a:cubicBezTo>
                    <a:cubicBezTo>
                      <a:pt x="147" y="158"/>
                      <a:pt x="147" y="157"/>
                      <a:pt x="147" y="157"/>
                    </a:cubicBezTo>
                    <a:cubicBezTo>
                      <a:pt x="147" y="156"/>
                      <a:pt x="147" y="155"/>
                      <a:pt x="148" y="154"/>
                    </a:cubicBezTo>
                    <a:cubicBezTo>
                      <a:pt x="149" y="154"/>
                      <a:pt x="150" y="153"/>
                      <a:pt x="153" y="152"/>
                    </a:cubicBezTo>
                    <a:cubicBezTo>
                      <a:pt x="153" y="151"/>
                      <a:pt x="153" y="151"/>
                      <a:pt x="153" y="151"/>
                    </a:cubicBezTo>
                    <a:cubicBezTo>
                      <a:pt x="153" y="150"/>
                      <a:pt x="153" y="149"/>
                      <a:pt x="153" y="149"/>
                    </a:cubicBezTo>
                    <a:cubicBezTo>
                      <a:pt x="153" y="149"/>
                      <a:pt x="152" y="149"/>
                      <a:pt x="152" y="149"/>
                    </a:cubicBezTo>
                    <a:cubicBezTo>
                      <a:pt x="152" y="148"/>
                      <a:pt x="152" y="148"/>
                      <a:pt x="151" y="148"/>
                    </a:cubicBezTo>
                    <a:cubicBezTo>
                      <a:pt x="151" y="148"/>
                      <a:pt x="151" y="148"/>
                      <a:pt x="150" y="149"/>
                    </a:cubicBezTo>
                    <a:cubicBezTo>
                      <a:pt x="150" y="149"/>
                      <a:pt x="150" y="149"/>
                      <a:pt x="150" y="149"/>
                    </a:cubicBezTo>
                    <a:cubicBezTo>
                      <a:pt x="150" y="149"/>
                      <a:pt x="150" y="149"/>
                      <a:pt x="150" y="150"/>
                    </a:cubicBezTo>
                    <a:cubicBezTo>
                      <a:pt x="150" y="150"/>
                      <a:pt x="151" y="150"/>
                      <a:pt x="151" y="151"/>
                    </a:cubicBezTo>
                    <a:cubicBezTo>
                      <a:pt x="151" y="151"/>
                      <a:pt x="150" y="151"/>
                      <a:pt x="150" y="152"/>
                    </a:cubicBezTo>
                    <a:cubicBezTo>
                      <a:pt x="150" y="152"/>
                      <a:pt x="149" y="152"/>
                      <a:pt x="149" y="152"/>
                    </a:cubicBezTo>
                    <a:cubicBezTo>
                      <a:pt x="148" y="152"/>
                      <a:pt x="148" y="152"/>
                      <a:pt x="148" y="151"/>
                    </a:cubicBezTo>
                    <a:cubicBezTo>
                      <a:pt x="148" y="151"/>
                      <a:pt x="147" y="151"/>
                      <a:pt x="147" y="150"/>
                    </a:cubicBezTo>
                    <a:cubicBezTo>
                      <a:pt x="147" y="150"/>
                      <a:pt x="148" y="149"/>
                      <a:pt x="148" y="149"/>
                    </a:cubicBezTo>
                    <a:cubicBezTo>
                      <a:pt x="149" y="148"/>
                      <a:pt x="149" y="148"/>
                      <a:pt x="150" y="148"/>
                    </a:cubicBezTo>
                    <a:cubicBezTo>
                      <a:pt x="151" y="148"/>
                      <a:pt x="152" y="147"/>
                      <a:pt x="152" y="148"/>
                    </a:cubicBezTo>
                    <a:cubicBezTo>
                      <a:pt x="153" y="148"/>
                      <a:pt x="154" y="148"/>
                      <a:pt x="155" y="148"/>
                    </a:cubicBezTo>
                    <a:cubicBezTo>
                      <a:pt x="155" y="149"/>
                      <a:pt x="156" y="149"/>
                      <a:pt x="156" y="150"/>
                    </a:cubicBezTo>
                    <a:cubicBezTo>
                      <a:pt x="156" y="150"/>
                      <a:pt x="156" y="151"/>
                      <a:pt x="156" y="152"/>
                    </a:cubicBezTo>
                    <a:cubicBezTo>
                      <a:pt x="155" y="156"/>
                      <a:pt x="155" y="156"/>
                      <a:pt x="155" y="156"/>
                    </a:cubicBezTo>
                    <a:cubicBezTo>
                      <a:pt x="155" y="157"/>
                      <a:pt x="155" y="157"/>
                      <a:pt x="155" y="157"/>
                    </a:cubicBezTo>
                    <a:cubicBezTo>
                      <a:pt x="156" y="158"/>
                      <a:pt x="156" y="158"/>
                      <a:pt x="156" y="158"/>
                    </a:cubicBezTo>
                    <a:cubicBezTo>
                      <a:pt x="156" y="158"/>
                      <a:pt x="156" y="158"/>
                      <a:pt x="156" y="158"/>
                    </a:cubicBezTo>
                    <a:cubicBezTo>
                      <a:pt x="156" y="158"/>
                      <a:pt x="156" y="158"/>
                      <a:pt x="156" y="157"/>
                    </a:cubicBezTo>
                    <a:cubicBezTo>
                      <a:pt x="157" y="158"/>
                      <a:pt x="157" y="158"/>
                      <a:pt x="157" y="158"/>
                    </a:cubicBezTo>
                    <a:cubicBezTo>
                      <a:pt x="156" y="158"/>
                      <a:pt x="156" y="159"/>
                      <a:pt x="156" y="159"/>
                    </a:cubicBezTo>
                    <a:cubicBezTo>
                      <a:pt x="155" y="159"/>
                      <a:pt x="155" y="159"/>
                      <a:pt x="154" y="159"/>
                    </a:cubicBezTo>
                    <a:cubicBezTo>
                      <a:pt x="154" y="159"/>
                      <a:pt x="153" y="159"/>
                      <a:pt x="153" y="159"/>
                    </a:cubicBezTo>
                    <a:cubicBezTo>
                      <a:pt x="152" y="158"/>
                      <a:pt x="152" y="158"/>
                      <a:pt x="152" y="157"/>
                    </a:cubicBezTo>
                    <a:close/>
                    <a:moveTo>
                      <a:pt x="152" y="156"/>
                    </a:moveTo>
                    <a:cubicBezTo>
                      <a:pt x="153" y="153"/>
                      <a:pt x="153" y="153"/>
                      <a:pt x="153" y="153"/>
                    </a:cubicBezTo>
                    <a:cubicBezTo>
                      <a:pt x="152" y="153"/>
                      <a:pt x="151" y="154"/>
                      <a:pt x="150" y="154"/>
                    </a:cubicBezTo>
                    <a:cubicBezTo>
                      <a:pt x="150" y="155"/>
                      <a:pt x="150" y="155"/>
                      <a:pt x="150" y="156"/>
                    </a:cubicBezTo>
                    <a:cubicBezTo>
                      <a:pt x="150" y="156"/>
                      <a:pt x="150" y="156"/>
                      <a:pt x="150" y="157"/>
                    </a:cubicBezTo>
                    <a:cubicBezTo>
                      <a:pt x="150" y="157"/>
                      <a:pt x="151" y="157"/>
                      <a:pt x="151" y="157"/>
                    </a:cubicBezTo>
                    <a:cubicBezTo>
                      <a:pt x="151" y="157"/>
                      <a:pt x="152" y="157"/>
                      <a:pt x="152" y="156"/>
                    </a:cubicBezTo>
                    <a:close/>
                    <a:moveTo>
                      <a:pt x="163" y="148"/>
                    </a:moveTo>
                    <a:cubicBezTo>
                      <a:pt x="163" y="149"/>
                      <a:pt x="163" y="149"/>
                      <a:pt x="163" y="149"/>
                    </a:cubicBezTo>
                    <a:cubicBezTo>
                      <a:pt x="164" y="149"/>
                      <a:pt x="164" y="148"/>
                      <a:pt x="165" y="148"/>
                    </a:cubicBezTo>
                    <a:cubicBezTo>
                      <a:pt x="165" y="148"/>
                      <a:pt x="166" y="148"/>
                      <a:pt x="166" y="148"/>
                    </a:cubicBezTo>
                    <a:cubicBezTo>
                      <a:pt x="167" y="148"/>
                      <a:pt x="168" y="148"/>
                      <a:pt x="168" y="148"/>
                    </a:cubicBezTo>
                    <a:cubicBezTo>
                      <a:pt x="168" y="149"/>
                      <a:pt x="169" y="149"/>
                      <a:pt x="169" y="150"/>
                    </a:cubicBezTo>
                    <a:cubicBezTo>
                      <a:pt x="169" y="150"/>
                      <a:pt x="169" y="151"/>
                      <a:pt x="169" y="152"/>
                    </a:cubicBezTo>
                    <a:cubicBezTo>
                      <a:pt x="169" y="157"/>
                      <a:pt x="169" y="157"/>
                      <a:pt x="169" y="157"/>
                    </a:cubicBezTo>
                    <a:cubicBezTo>
                      <a:pt x="169" y="157"/>
                      <a:pt x="169" y="158"/>
                      <a:pt x="169" y="158"/>
                    </a:cubicBezTo>
                    <a:cubicBezTo>
                      <a:pt x="170" y="158"/>
                      <a:pt x="170" y="159"/>
                      <a:pt x="170" y="159"/>
                    </a:cubicBezTo>
                    <a:cubicBezTo>
                      <a:pt x="170" y="159"/>
                      <a:pt x="170" y="159"/>
                      <a:pt x="170" y="159"/>
                    </a:cubicBezTo>
                    <a:cubicBezTo>
                      <a:pt x="165" y="159"/>
                      <a:pt x="165" y="159"/>
                      <a:pt x="165" y="159"/>
                    </a:cubicBezTo>
                    <a:cubicBezTo>
                      <a:pt x="165" y="159"/>
                      <a:pt x="165" y="159"/>
                      <a:pt x="165" y="159"/>
                    </a:cubicBezTo>
                    <a:cubicBezTo>
                      <a:pt x="165" y="159"/>
                      <a:pt x="166" y="158"/>
                      <a:pt x="166" y="158"/>
                    </a:cubicBezTo>
                    <a:cubicBezTo>
                      <a:pt x="166" y="158"/>
                      <a:pt x="166" y="157"/>
                      <a:pt x="166" y="157"/>
                    </a:cubicBezTo>
                    <a:cubicBezTo>
                      <a:pt x="166" y="152"/>
                      <a:pt x="166" y="152"/>
                      <a:pt x="166" y="152"/>
                    </a:cubicBezTo>
                    <a:cubicBezTo>
                      <a:pt x="166" y="151"/>
                      <a:pt x="166" y="150"/>
                      <a:pt x="166" y="150"/>
                    </a:cubicBezTo>
                    <a:cubicBezTo>
                      <a:pt x="166" y="150"/>
                      <a:pt x="166" y="150"/>
                      <a:pt x="166" y="149"/>
                    </a:cubicBezTo>
                    <a:cubicBezTo>
                      <a:pt x="165" y="149"/>
                      <a:pt x="165" y="149"/>
                      <a:pt x="165" y="149"/>
                    </a:cubicBezTo>
                    <a:cubicBezTo>
                      <a:pt x="164" y="149"/>
                      <a:pt x="164" y="150"/>
                      <a:pt x="163" y="151"/>
                    </a:cubicBezTo>
                    <a:cubicBezTo>
                      <a:pt x="163" y="157"/>
                      <a:pt x="163" y="157"/>
                      <a:pt x="163" y="157"/>
                    </a:cubicBezTo>
                    <a:cubicBezTo>
                      <a:pt x="163" y="158"/>
                      <a:pt x="163" y="158"/>
                      <a:pt x="164" y="158"/>
                    </a:cubicBezTo>
                    <a:cubicBezTo>
                      <a:pt x="164" y="158"/>
                      <a:pt x="164" y="159"/>
                      <a:pt x="164" y="159"/>
                    </a:cubicBezTo>
                    <a:cubicBezTo>
                      <a:pt x="164" y="159"/>
                      <a:pt x="164" y="159"/>
                      <a:pt x="164" y="159"/>
                    </a:cubicBezTo>
                    <a:cubicBezTo>
                      <a:pt x="159" y="159"/>
                      <a:pt x="159" y="159"/>
                      <a:pt x="159" y="159"/>
                    </a:cubicBezTo>
                    <a:cubicBezTo>
                      <a:pt x="159" y="159"/>
                      <a:pt x="159" y="159"/>
                      <a:pt x="159" y="159"/>
                    </a:cubicBezTo>
                    <a:cubicBezTo>
                      <a:pt x="159" y="159"/>
                      <a:pt x="160" y="159"/>
                      <a:pt x="160" y="158"/>
                    </a:cubicBezTo>
                    <a:cubicBezTo>
                      <a:pt x="160" y="158"/>
                      <a:pt x="160" y="158"/>
                      <a:pt x="160" y="157"/>
                    </a:cubicBezTo>
                    <a:cubicBezTo>
                      <a:pt x="160" y="150"/>
                      <a:pt x="160" y="150"/>
                      <a:pt x="160" y="150"/>
                    </a:cubicBezTo>
                    <a:cubicBezTo>
                      <a:pt x="160" y="150"/>
                      <a:pt x="160" y="149"/>
                      <a:pt x="160" y="149"/>
                    </a:cubicBezTo>
                    <a:cubicBezTo>
                      <a:pt x="160" y="149"/>
                      <a:pt x="159" y="149"/>
                      <a:pt x="159" y="149"/>
                    </a:cubicBezTo>
                    <a:cubicBezTo>
                      <a:pt x="159" y="148"/>
                      <a:pt x="159" y="148"/>
                      <a:pt x="159" y="148"/>
                    </a:cubicBezTo>
                    <a:cubicBezTo>
                      <a:pt x="163" y="148"/>
                      <a:pt x="163" y="148"/>
                      <a:pt x="163" y="148"/>
                    </a:cubicBezTo>
                    <a:close/>
                    <a:moveTo>
                      <a:pt x="181" y="142"/>
                    </a:moveTo>
                    <a:cubicBezTo>
                      <a:pt x="183" y="154"/>
                      <a:pt x="183" y="154"/>
                      <a:pt x="183" y="154"/>
                    </a:cubicBezTo>
                    <a:cubicBezTo>
                      <a:pt x="183" y="155"/>
                      <a:pt x="183" y="156"/>
                      <a:pt x="183" y="156"/>
                    </a:cubicBezTo>
                    <a:cubicBezTo>
                      <a:pt x="183" y="156"/>
                      <a:pt x="183" y="156"/>
                      <a:pt x="183" y="156"/>
                    </a:cubicBezTo>
                    <a:cubicBezTo>
                      <a:pt x="184" y="156"/>
                      <a:pt x="184" y="156"/>
                      <a:pt x="184" y="156"/>
                    </a:cubicBezTo>
                    <a:cubicBezTo>
                      <a:pt x="184" y="157"/>
                      <a:pt x="184" y="157"/>
                      <a:pt x="184" y="157"/>
                    </a:cubicBezTo>
                    <a:cubicBezTo>
                      <a:pt x="180" y="158"/>
                      <a:pt x="180" y="158"/>
                      <a:pt x="180" y="158"/>
                    </a:cubicBezTo>
                    <a:cubicBezTo>
                      <a:pt x="180" y="157"/>
                      <a:pt x="180" y="157"/>
                      <a:pt x="180" y="157"/>
                    </a:cubicBezTo>
                    <a:cubicBezTo>
                      <a:pt x="179" y="157"/>
                      <a:pt x="179" y="158"/>
                      <a:pt x="179" y="158"/>
                    </a:cubicBezTo>
                    <a:cubicBezTo>
                      <a:pt x="178" y="158"/>
                      <a:pt x="178" y="159"/>
                      <a:pt x="177" y="159"/>
                    </a:cubicBezTo>
                    <a:cubicBezTo>
                      <a:pt x="176" y="159"/>
                      <a:pt x="175" y="158"/>
                      <a:pt x="174" y="157"/>
                    </a:cubicBezTo>
                    <a:cubicBezTo>
                      <a:pt x="173" y="156"/>
                      <a:pt x="173" y="155"/>
                      <a:pt x="172" y="154"/>
                    </a:cubicBezTo>
                    <a:cubicBezTo>
                      <a:pt x="172" y="152"/>
                      <a:pt x="172" y="151"/>
                      <a:pt x="173" y="150"/>
                    </a:cubicBezTo>
                    <a:cubicBezTo>
                      <a:pt x="173" y="149"/>
                      <a:pt x="173" y="149"/>
                      <a:pt x="174" y="148"/>
                    </a:cubicBezTo>
                    <a:cubicBezTo>
                      <a:pt x="175" y="147"/>
                      <a:pt x="175" y="147"/>
                      <a:pt x="176" y="147"/>
                    </a:cubicBezTo>
                    <a:cubicBezTo>
                      <a:pt x="177" y="147"/>
                      <a:pt x="177" y="147"/>
                      <a:pt x="177" y="147"/>
                    </a:cubicBezTo>
                    <a:cubicBezTo>
                      <a:pt x="178" y="147"/>
                      <a:pt x="178" y="148"/>
                      <a:pt x="179" y="148"/>
                    </a:cubicBezTo>
                    <a:cubicBezTo>
                      <a:pt x="178" y="145"/>
                      <a:pt x="178" y="145"/>
                      <a:pt x="178" y="145"/>
                    </a:cubicBezTo>
                    <a:cubicBezTo>
                      <a:pt x="178" y="144"/>
                      <a:pt x="178" y="143"/>
                      <a:pt x="178" y="143"/>
                    </a:cubicBezTo>
                    <a:cubicBezTo>
                      <a:pt x="178" y="143"/>
                      <a:pt x="178" y="143"/>
                      <a:pt x="178" y="143"/>
                    </a:cubicBezTo>
                    <a:cubicBezTo>
                      <a:pt x="178" y="143"/>
                      <a:pt x="177" y="143"/>
                      <a:pt x="177" y="143"/>
                    </a:cubicBezTo>
                    <a:cubicBezTo>
                      <a:pt x="177" y="142"/>
                      <a:pt x="177" y="142"/>
                      <a:pt x="177" y="142"/>
                    </a:cubicBezTo>
                    <a:cubicBezTo>
                      <a:pt x="181" y="142"/>
                      <a:pt x="181" y="142"/>
                      <a:pt x="181" y="142"/>
                    </a:cubicBezTo>
                    <a:close/>
                    <a:moveTo>
                      <a:pt x="179" y="149"/>
                    </a:moveTo>
                    <a:cubicBezTo>
                      <a:pt x="178" y="148"/>
                      <a:pt x="178" y="148"/>
                      <a:pt x="177" y="148"/>
                    </a:cubicBezTo>
                    <a:cubicBezTo>
                      <a:pt x="177" y="148"/>
                      <a:pt x="176" y="148"/>
                      <a:pt x="176" y="148"/>
                    </a:cubicBezTo>
                    <a:cubicBezTo>
                      <a:pt x="176" y="149"/>
                      <a:pt x="176" y="149"/>
                      <a:pt x="176" y="150"/>
                    </a:cubicBezTo>
                    <a:cubicBezTo>
                      <a:pt x="176" y="150"/>
                      <a:pt x="176" y="151"/>
                      <a:pt x="176" y="153"/>
                    </a:cubicBezTo>
                    <a:cubicBezTo>
                      <a:pt x="176" y="154"/>
                      <a:pt x="176" y="155"/>
                      <a:pt x="176" y="156"/>
                    </a:cubicBezTo>
                    <a:cubicBezTo>
                      <a:pt x="177" y="156"/>
                      <a:pt x="177" y="157"/>
                      <a:pt x="177" y="157"/>
                    </a:cubicBezTo>
                    <a:cubicBezTo>
                      <a:pt x="177" y="157"/>
                      <a:pt x="178" y="157"/>
                      <a:pt x="178" y="157"/>
                    </a:cubicBezTo>
                    <a:cubicBezTo>
                      <a:pt x="179" y="157"/>
                      <a:pt x="179" y="156"/>
                      <a:pt x="180" y="155"/>
                    </a:cubicBezTo>
                    <a:cubicBezTo>
                      <a:pt x="179" y="149"/>
                      <a:pt x="179" y="149"/>
                      <a:pt x="179" y="149"/>
                    </a:cubicBezTo>
                    <a:close/>
                    <a:moveTo>
                      <a:pt x="201" y="138"/>
                    </a:moveTo>
                    <a:cubicBezTo>
                      <a:pt x="202" y="142"/>
                      <a:pt x="202" y="142"/>
                      <a:pt x="202" y="142"/>
                    </a:cubicBezTo>
                    <a:cubicBezTo>
                      <a:pt x="201" y="142"/>
                      <a:pt x="201" y="142"/>
                      <a:pt x="201" y="142"/>
                    </a:cubicBezTo>
                    <a:cubicBezTo>
                      <a:pt x="201" y="141"/>
                      <a:pt x="201" y="140"/>
                      <a:pt x="200" y="140"/>
                    </a:cubicBezTo>
                    <a:cubicBezTo>
                      <a:pt x="200" y="140"/>
                      <a:pt x="199" y="139"/>
                      <a:pt x="199" y="139"/>
                    </a:cubicBezTo>
                    <a:cubicBezTo>
                      <a:pt x="198" y="139"/>
                      <a:pt x="198" y="139"/>
                      <a:pt x="197" y="139"/>
                    </a:cubicBezTo>
                    <a:cubicBezTo>
                      <a:pt x="196" y="140"/>
                      <a:pt x="196" y="140"/>
                      <a:pt x="196" y="140"/>
                    </a:cubicBezTo>
                    <a:cubicBezTo>
                      <a:pt x="199" y="152"/>
                      <a:pt x="199" y="152"/>
                      <a:pt x="199" y="152"/>
                    </a:cubicBezTo>
                    <a:cubicBezTo>
                      <a:pt x="199" y="153"/>
                      <a:pt x="199" y="153"/>
                      <a:pt x="199" y="153"/>
                    </a:cubicBezTo>
                    <a:cubicBezTo>
                      <a:pt x="199" y="153"/>
                      <a:pt x="200" y="154"/>
                      <a:pt x="200" y="154"/>
                    </a:cubicBezTo>
                    <a:cubicBezTo>
                      <a:pt x="200" y="154"/>
                      <a:pt x="200" y="154"/>
                      <a:pt x="201" y="154"/>
                    </a:cubicBezTo>
                    <a:cubicBezTo>
                      <a:pt x="201" y="154"/>
                      <a:pt x="201" y="154"/>
                      <a:pt x="201" y="154"/>
                    </a:cubicBezTo>
                    <a:cubicBezTo>
                      <a:pt x="201" y="154"/>
                      <a:pt x="201" y="154"/>
                      <a:pt x="201" y="154"/>
                    </a:cubicBezTo>
                    <a:cubicBezTo>
                      <a:pt x="194" y="156"/>
                      <a:pt x="194" y="156"/>
                      <a:pt x="194" y="156"/>
                    </a:cubicBezTo>
                    <a:cubicBezTo>
                      <a:pt x="194" y="155"/>
                      <a:pt x="194" y="155"/>
                      <a:pt x="194" y="155"/>
                    </a:cubicBezTo>
                    <a:cubicBezTo>
                      <a:pt x="194" y="155"/>
                      <a:pt x="194" y="155"/>
                      <a:pt x="194" y="155"/>
                    </a:cubicBezTo>
                    <a:cubicBezTo>
                      <a:pt x="195" y="155"/>
                      <a:pt x="195" y="155"/>
                      <a:pt x="195" y="155"/>
                    </a:cubicBezTo>
                    <a:cubicBezTo>
                      <a:pt x="195" y="155"/>
                      <a:pt x="195" y="154"/>
                      <a:pt x="195" y="154"/>
                    </a:cubicBezTo>
                    <a:cubicBezTo>
                      <a:pt x="195" y="154"/>
                      <a:pt x="195" y="153"/>
                      <a:pt x="195" y="153"/>
                    </a:cubicBezTo>
                    <a:cubicBezTo>
                      <a:pt x="193" y="141"/>
                      <a:pt x="193" y="141"/>
                      <a:pt x="193" y="141"/>
                    </a:cubicBezTo>
                    <a:cubicBezTo>
                      <a:pt x="192" y="141"/>
                      <a:pt x="192" y="141"/>
                      <a:pt x="192" y="141"/>
                    </a:cubicBezTo>
                    <a:cubicBezTo>
                      <a:pt x="191" y="141"/>
                      <a:pt x="190" y="142"/>
                      <a:pt x="189" y="142"/>
                    </a:cubicBezTo>
                    <a:cubicBezTo>
                      <a:pt x="189" y="143"/>
                      <a:pt x="189" y="144"/>
                      <a:pt x="189" y="145"/>
                    </a:cubicBezTo>
                    <a:cubicBezTo>
                      <a:pt x="188" y="145"/>
                      <a:pt x="188" y="145"/>
                      <a:pt x="188" y="145"/>
                    </a:cubicBezTo>
                    <a:cubicBezTo>
                      <a:pt x="188" y="141"/>
                      <a:pt x="188" y="141"/>
                      <a:pt x="188" y="141"/>
                    </a:cubicBezTo>
                    <a:cubicBezTo>
                      <a:pt x="201" y="138"/>
                      <a:pt x="201" y="138"/>
                      <a:pt x="201" y="138"/>
                    </a:cubicBezTo>
                    <a:close/>
                    <a:moveTo>
                      <a:pt x="212" y="145"/>
                    </a:moveTo>
                    <a:cubicBezTo>
                      <a:pt x="206" y="147"/>
                      <a:pt x="206" y="147"/>
                      <a:pt x="206" y="147"/>
                    </a:cubicBezTo>
                    <a:cubicBezTo>
                      <a:pt x="207" y="148"/>
                      <a:pt x="207" y="149"/>
                      <a:pt x="208" y="150"/>
                    </a:cubicBezTo>
                    <a:cubicBezTo>
                      <a:pt x="209" y="150"/>
                      <a:pt x="210" y="150"/>
                      <a:pt x="210" y="150"/>
                    </a:cubicBezTo>
                    <a:cubicBezTo>
                      <a:pt x="211" y="150"/>
                      <a:pt x="211" y="150"/>
                      <a:pt x="211" y="149"/>
                    </a:cubicBezTo>
                    <a:cubicBezTo>
                      <a:pt x="212" y="149"/>
                      <a:pt x="212" y="148"/>
                      <a:pt x="212" y="148"/>
                    </a:cubicBezTo>
                    <a:cubicBezTo>
                      <a:pt x="213" y="148"/>
                      <a:pt x="213" y="148"/>
                      <a:pt x="213" y="148"/>
                    </a:cubicBezTo>
                    <a:cubicBezTo>
                      <a:pt x="212" y="149"/>
                      <a:pt x="212" y="150"/>
                      <a:pt x="211" y="151"/>
                    </a:cubicBezTo>
                    <a:cubicBezTo>
                      <a:pt x="211" y="152"/>
                      <a:pt x="210" y="152"/>
                      <a:pt x="209" y="152"/>
                    </a:cubicBezTo>
                    <a:cubicBezTo>
                      <a:pt x="208" y="153"/>
                      <a:pt x="207" y="152"/>
                      <a:pt x="205" y="151"/>
                    </a:cubicBezTo>
                    <a:cubicBezTo>
                      <a:pt x="205" y="151"/>
                      <a:pt x="204" y="149"/>
                      <a:pt x="204" y="148"/>
                    </a:cubicBezTo>
                    <a:cubicBezTo>
                      <a:pt x="203" y="146"/>
                      <a:pt x="203" y="145"/>
                      <a:pt x="204" y="143"/>
                    </a:cubicBezTo>
                    <a:cubicBezTo>
                      <a:pt x="205" y="142"/>
                      <a:pt x="205" y="141"/>
                      <a:pt x="207" y="141"/>
                    </a:cubicBezTo>
                    <a:cubicBezTo>
                      <a:pt x="208" y="140"/>
                      <a:pt x="209" y="141"/>
                      <a:pt x="210" y="141"/>
                    </a:cubicBezTo>
                    <a:cubicBezTo>
                      <a:pt x="211" y="142"/>
                      <a:pt x="211" y="143"/>
                      <a:pt x="212" y="145"/>
                    </a:cubicBezTo>
                    <a:close/>
                    <a:moveTo>
                      <a:pt x="209" y="145"/>
                    </a:moveTo>
                    <a:cubicBezTo>
                      <a:pt x="209" y="144"/>
                      <a:pt x="209" y="143"/>
                      <a:pt x="208" y="142"/>
                    </a:cubicBezTo>
                    <a:cubicBezTo>
                      <a:pt x="208" y="142"/>
                      <a:pt x="208" y="142"/>
                      <a:pt x="207" y="142"/>
                    </a:cubicBezTo>
                    <a:cubicBezTo>
                      <a:pt x="207" y="142"/>
                      <a:pt x="207" y="142"/>
                      <a:pt x="207" y="142"/>
                    </a:cubicBezTo>
                    <a:cubicBezTo>
                      <a:pt x="206" y="142"/>
                      <a:pt x="206" y="142"/>
                      <a:pt x="206" y="142"/>
                    </a:cubicBezTo>
                    <a:cubicBezTo>
                      <a:pt x="206" y="143"/>
                      <a:pt x="206" y="144"/>
                      <a:pt x="206" y="145"/>
                    </a:cubicBezTo>
                    <a:cubicBezTo>
                      <a:pt x="206" y="146"/>
                      <a:pt x="206" y="146"/>
                      <a:pt x="206" y="146"/>
                    </a:cubicBezTo>
                    <a:cubicBezTo>
                      <a:pt x="209" y="145"/>
                      <a:pt x="209" y="145"/>
                      <a:pt x="209" y="145"/>
                    </a:cubicBezTo>
                    <a:close/>
                    <a:moveTo>
                      <a:pt x="223" y="144"/>
                    </a:moveTo>
                    <a:cubicBezTo>
                      <a:pt x="223" y="144"/>
                      <a:pt x="223" y="144"/>
                      <a:pt x="223" y="144"/>
                    </a:cubicBezTo>
                    <a:cubicBezTo>
                      <a:pt x="223" y="145"/>
                      <a:pt x="223" y="146"/>
                      <a:pt x="222" y="147"/>
                    </a:cubicBezTo>
                    <a:cubicBezTo>
                      <a:pt x="222" y="147"/>
                      <a:pt x="221" y="148"/>
                      <a:pt x="220" y="148"/>
                    </a:cubicBezTo>
                    <a:cubicBezTo>
                      <a:pt x="219" y="149"/>
                      <a:pt x="218" y="149"/>
                      <a:pt x="217" y="148"/>
                    </a:cubicBezTo>
                    <a:cubicBezTo>
                      <a:pt x="215" y="147"/>
                      <a:pt x="215" y="146"/>
                      <a:pt x="214" y="145"/>
                    </a:cubicBezTo>
                    <a:cubicBezTo>
                      <a:pt x="213" y="143"/>
                      <a:pt x="213" y="142"/>
                      <a:pt x="214" y="140"/>
                    </a:cubicBezTo>
                    <a:cubicBezTo>
                      <a:pt x="214" y="139"/>
                      <a:pt x="215" y="138"/>
                      <a:pt x="217" y="137"/>
                    </a:cubicBezTo>
                    <a:cubicBezTo>
                      <a:pt x="218" y="137"/>
                      <a:pt x="218" y="137"/>
                      <a:pt x="219" y="137"/>
                    </a:cubicBezTo>
                    <a:cubicBezTo>
                      <a:pt x="220" y="137"/>
                      <a:pt x="221" y="138"/>
                      <a:pt x="221" y="138"/>
                    </a:cubicBezTo>
                    <a:cubicBezTo>
                      <a:pt x="221" y="139"/>
                      <a:pt x="221" y="139"/>
                      <a:pt x="221" y="140"/>
                    </a:cubicBezTo>
                    <a:cubicBezTo>
                      <a:pt x="221" y="140"/>
                      <a:pt x="220" y="140"/>
                      <a:pt x="220" y="140"/>
                    </a:cubicBezTo>
                    <a:cubicBezTo>
                      <a:pt x="220" y="140"/>
                      <a:pt x="219" y="140"/>
                      <a:pt x="219" y="140"/>
                    </a:cubicBezTo>
                    <a:cubicBezTo>
                      <a:pt x="218" y="140"/>
                      <a:pt x="218" y="140"/>
                      <a:pt x="218" y="139"/>
                    </a:cubicBezTo>
                    <a:cubicBezTo>
                      <a:pt x="218" y="138"/>
                      <a:pt x="217" y="138"/>
                      <a:pt x="217" y="138"/>
                    </a:cubicBezTo>
                    <a:cubicBezTo>
                      <a:pt x="217" y="138"/>
                      <a:pt x="217" y="138"/>
                      <a:pt x="216" y="138"/>
                    </a:cubicBezTo>
                    <a:cubicBezTo>
                      <a:pt x="216" y="138"/>
                      <a:pt x="216" y="138"/>
                      <a:pt x="216" y="139"/>
                    </a:cubicBezTo>
                    <a:cubicBezTo>
                      <a:pt x="216" y="140"/>
                      <a:pt x="216" y="141"/>
                      <a:pt x="216" y="142"/>
                    </a:cubicBezTo>
                    <a:cubicBezTo>
                      <a:pt x="217" y="143"/>
                      <a:pt x="217" y="144"/>
                      <a:pt x="218" y="144"/>
                    </a:cubicBezTo>
                    <a:cubicBezTo>
                      <a:pt x="218" y="145"/>
                      <a:pt x="219" y="146"/>
                      <a:pt x="220" y="146"/>
                    </a:cubicBezTo>
                    <a:cubicBezTo>
                      <a:pt x="220" y="146"/>
                      <a:pt x="221" y="146"/>
                      <a:pt x="221" y="146"/>
                    </a:cubicBezTo>
                    <a:cubicBezTo>
                      <a:pt x="221" y="146"/>
                      <a:pt x="222" y="145"/>
                      <a:pt x="222" y="145"/>
                    </a:cubicBezTo>
                    <a:cubicBezTo>
                      <a:pt x="222" y="145"/>
                      <a:pt x="222" y="144"/>
                      <a:pt x="223" y="14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9" name="ïŝľîḍè">
                <a:extLst>
                  <a:ext uri="{FF2B5EF4-FFF2-40B4-BE49-F238E27FC236}">
                    <a16:creationId xmlns:a16="http://schemas.microsoft.com/office/drawing/2014/main" id="{4B334D71-6E19-4588-ABE1-D97E341A1AB8}"/>
                  </a:ext>
                </a:extLst>
              </p:cNvPr>
              <p:cNvSpPr/>
              <p:nvPr/>
            </p:nvSpPr>
            <p:spPr bwMode="auto">
              <a:xfrm>
                <a:off x="3440113" y="3430588"/>
                <a:ext cx="346075" cy="481013"/>
              </a:xfrm>
              <a:custGeom>
                <a:avLst/>
                <a:gdLst>
                  <a:gd name="T0" fmla="*/ 14 w 105"/>
                  <a:gd name="T1" fmla="*/ 134 h 145"/>
                  <a:gd name="T2" fmla="*/ 13 w 105"/>
                  <a:gd name="T3" fmla="*/ 141 h 145"/>
                  <a:gd name="T4" fmla="*/ 8 w 105"/>
                  <a:gd name="T5" fmla="*/ 136 h 145"/>
                  <a:gd name="T6" fmla="*/ 8 w 105"/>
                  <a:gd name="T7" fmla="*/ 144 h 145"/>
                  <a:gd name="T8" fmla="*/ 19 w 105"/>
                  <a:gd name="T9" fmla="*/ 127 h 145"/>
                  <a:gd name="T10" fmla="*/ 20 w 105"/>
                  <a:gd name="T11" fmla="*/ 139 h 145"/>
                  <a:gd name="T12" fmla="*/ 21 w 105"/>
                  <a:gd name="T13" fmla="*/ 127 h 145"/>
                  <a:gd name="T14" fmla="*/ 25 w 105"/>
                  <a:gd name="T15" fmla="*/ 136 h 145"/>
                  <a:gd name="T16" fmla="*/ 23 w 105"/>
                  <a:gd name="T17" fmla="*/ 125 h 145"/>
                  <a:gd name="T18" fmla="*/ 35 w 105"/>
                  <a:gd name="T19" fmla="*/ 120 h 145"/>
                  <a:gd name="T20" fmla="*/ 30 w 105"/>
                  <a:gd name="T21" fmla="*/ 120 h 145"/>
                  <a:gd name="T22" fmla="*/ 36 w 105"/>
                  <a:gd name="T23" fmla="*/ 129 h 145"/>
                  <a:gd name="T24" fmla="*/ 36 w 105"/>
                  <a:gd name="T25" fmla="*/ 109 h 145"/>
                  <a:gd name="T26" fmla="*/ 42 w 105"/>
                  <a:gd name="T27" fmla="*/ 124 h 145"/>
                  <a:gd name="T28" fmla="*/ 44 w 105"/>
                  <a:gd name="T29" fmla="*/ 107 h 145"/>
                  <a:gd name="T30" fmla="*/ 45 w 105"/>
                  <a:gd name="T31" fmla="*/ 115 h 145"/>
                  <a:gd name="T32" fmla="*/ 52 w 105"/>
                  <a:gd name="T33" fmla="*/ 113 h 145"/>
                  <a:gd name="T34" fmla="*/ 45 w 105"/>
                  <a:gd name="T35" fmla="*/ 109 h 145"/>
                  <a:gd name="T36" fmla="*/ 57 w 105"/>
                  <a:gd name="T37" fmla="*/ 105 h 145"/>
                  <a:gd name="T38" fmla="*/ 62 w 105"/>
                  <a:gd name="T39" fmla="*/ 112 h 145"/>
                  <a:gd name="T40" fmla="*/ 59 w 105"/>
                  <a:gd name="T41" fmla="*/ 106 h 145"/>
                  <a:gd name="T42" fmla="*/ 60 w 105"/>
                  <a:gd name="T43" fmla="*/ 100 h 145"/>
                  <a:gd name="T44" fmla="*/ 53 w 105"/>
                  <a:gd name="T45" fmla="*/ 99 h 145"/>
                  <a:gd name="T46" fmla="*/ 53 w 105"/>
                  <a:gd name="T47" fmla="*/ 100 h 145"/>
                  <a:gd name="T48" fmla="*/ 64 w 105"/>
                  <a:gd name="T49" fmla="*/ 109 h 145"/>
                  <a:gd name="T50" fmla="*/ 58 w 105"/>
                  <a:gd name="T51" fmla="*/ 93 h 145"/>
                  <a:gd name="T52" fmla="*/ 62 w 105"/>
                  <a:gd name="T53" fmla="*/ 91 h 145"/>
                  <a:gd name="T54" fmla="*/ 64 w 105"/>
                  <a:gd name="T55" fmla="*/ 84 h 145"/>
                  <a:gd name="T56" fmla="*/ 69 w 105"/>
                  <a:gd name="T57" fmla="*/ 103 h 145"/>
                  <a:gd name="T58" fmla="*/ 70 w 105"/>
                  <a:gd name="T59" fmla="*/ 100 h 145"/>
                  <a:gd name="T60" fmla="*/ 77 w 105"/>
                  <a:gd name="T61" fmla="*/ 74 h 145"/>
                  <a:gd name="T62" fmla="*/ 70 w 105"/>
                  <a:gd name="T63" fmla="*/ 76 h 145"/>
                  <a:gd name="T64" fmla="*/ 78 w 105"/>
                  <a:gd name="T65" fmla="*/ 80 h 145"/>
                  <a:gd name="T66" fmla="*/ 77 w 105"/>
                  <a:gd name="T67" fmla="*/ 63 h 145"/>
                  <a:gd name="T68" fmla="*/ 72 w 105"/>
                  <a:gd name="T69" fmla="*/ 61 h 145"/>
                  <a:gd name="T70" fmla="*/ 74 w 105"/>
                  <a:gd name="T71" fmla="*/ 59 h 145"/>
                  <a:gd name="T72" fmla="*/ 73 w 105"/>
                  <a:gd name="T73" fmla="*/ 69 h 145"/>
                  <a:gd name="T74" fmla="*/ 82 w 105"/>
                  <a:gd name="T75" fmla="*/ 74 h 145"/>
                  <a:gd name="T76" fmla="*/ 84 w 105"/>
                  <a:gd name="T77" fmla="*/ 43 h 145"/>
                  <a:gd name="T78" fmla="*/ 86 w 105"/>
                  <a:gd name="T79" fmla="*/ 55 h 145"/>
                  <a:gd name="T80" fmla="*/ 92 w 105"/>
                  <a:gd name="T81" fmla="*/ 53 h 145"/>
                  <a:gd name="T82" fmla="*/ 79 w 105"/>
                  <a:gd name="T83" fmla="*/ 44 h 145"/>
                  <a:gd name="T84" fmla="*/ 81 w 105"/>
                  <a:gd name="T85" fmla="*/ 40 h 145"/>
                  <a:gd name="T86" fmla="*/ 97 w 105"/>
                  <a:gd name="T87" fmla="*/ 39 h 145"/>
                  <a:gd name="T88" fmla="*/ 88 w 105"/>
                  <a:gd name="T89" fmla="*/ 35 h 145"/>
                  <a:gd name="T90" fmla="*/ 98 w 105"/>
                  <a:gd name="T91" fmla="*/ 33 h 145"/>
                  <a:gd name="T92" fmla="*/ 87 w 105"/>
                  <a:gd name="T93" fmla="*/ 34 h 145"/>
                  <a:gd name="T94" fmla="*/ 88 w 105"/>
                  <a:gd name="T95" fmla="*/ 25 h 145"/>
                  <a:gd name="T96" fmla="*/ 98 w 105"/>
                  <a:gd name="T97" fmla="*/ 27 h 145"/>
                  <a:gd name="T98" fmla="*/ 98 w 105"/>
                  <a:gd name="T99" fmla="*/ 30 h 145"/>
                  <a:gd name="T100" fmla="*/ 93 w 105"/>
                  <a:gd name="T101" fmla="*/ 18 h 145"/>
                  <a:gd name="T102" fmla="*/ 102 w 105"/>
                  <a:gd name="T103" fmla="*/ 13 h 145"/>
                  <a:gd name="T104" fmla="*/ 95 w 105"/>
                  <a:gd name="T105" fmla="*/ 16 h 145"/>
                  <a:gd name="T106" fmla="*/ 101 w 105"/>
                  <a:gd name="T107" fmla="*/ 18 h 145"/>
                  <a:gd name="T108" fmla="*/ 92 w 105"/>
                  <a:gd name="T109" fmla="*/ 22 h 145"/>
                  <a:gd name="T110" fmla="*/ 102 w 105"/>
                  <a:gd name="T111" fmla="*/ 10 h 145"/>
                  <a:gd name="T112" fmla="*/ 95 w 105"/>
                  <a:gd name="T113" fmla="*/ 7 h 145"/>
                  <a:gd name="T114" fmla="*/ 96 w 105"/>
                  <a:gd name="T115" fmla="*/ 10 h 145"/>
                  <a:gd name="T116" fmla="*/ 102 w 105"/>
                  <a:gd name="T117" fmla="*/ 1 h 145"/>
                  <a:gd name="T118" fmla="*/ 105 w 105"/>
                  <a:gd name="T119" fmla="*/ 3 h 145"/>
                  <a:gd name="T120" fmla="*/ 102 w 105"/>
                  <a:gd name="T121" fmla="*/ 7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05" h="145">
                    <a:moveTo>
                      <a:pt x="4" y="129"/>
                    </a:moveTo>
                    <a:cubicBezTo>
                      <a:pt x="7" y="135"/>
                      <a:pt x="7" y="135"/>
                      <a:pt x="7" y="135"/>
                    </a:cubicBezTo>
                    <a:cubicBezTo>
                      <a:pt x="7" y="134"/>
                      <a:pt x="8" y="133"/>
                      <a:pt x="8" y="133"/>
                    </a:cubicBezTo>
                    <a:cubicBezTo>
                      <a:pt x="8" y="132"/>
                      <a:pt x="9" y="132"/>
                      <a:pt x="9" y="131"/>
                    </a:cubicBezTo>
                    <a:cubicBezTo>
                      <a:pt x="10" y="131"/>
                      <a:pt x="10" y="131"/>
                      <a:pt x="11" y="131"/>
                    </a:cubicBezTo>
                    <a:cubicBezTo>
                      <a:pt x="11" y="131"/>
                      <a:pt x="12" y="132"/>
                      <a:pt x="12" y="132"/>
                    </a:cubicBezTo>
                    <a:cubicBezTo>
                      <a:pt x="13" y="132"/>
                      <a:pt x="13" y="133"/>
                      <a:pt x="14" y="134"/>
                    </a:cubicBezTo>
                    <a:cubicBezTo>
                      <a:pt x="15" y="138"/>
                      <a:pt x="15" y="138"/>
                      <a:pt x="15" y="138"/>
                    </a:cubicBezTo>
                    <a:cubicBezTo>
                      <a:pt x="16" y="139"/>
                      <a:pt x="16" y="139"/>
                      <a:pt x="16" y="139"/>
                    </a:cubicBezTo>
                    <a:cubicBezTo>
                      <a:pt x="17" y="140"/>
                      <a:pt x="17" y="140"/>
                      <a:pt x="17" y="139"/>
                    </a:cubicBezTo>
                    <a:cubicBezTo>
                      <a:pt x="17" y="140"/>
                      <a:pt x="17" y="140"/>
                      <a:pt x="17" y="140"/>
                    </a:cubicBezTo>
                    <a:cubicBezTo>
                      <a:pt x="13" y="142"/>
                      <a:pt x="13" y="142"/>
                      <a:pt x="13" y="142"/>
                    </a:cubicBezTo>
                    <a:cubicBezTo>
                      <a:pt x="13" y="142"/>
                      <a:pt x="13" y="142"/>
                      <a:pt x="13" y="142"/>
                    </a:cubicBezTo>
                    <a:cubicBezTo>
                      <a:pt x="13" y="142"/>
                      <a:pt x="13" y="141"/>
                      <a:pt x="13" y="141"/>
                    </a:cubicBezTo>
                    <a:cubicBezTo>
                      <a:pt x="13" y="141"/>
                      <a:pt x="13" y="140"/>
                      <a:pt x="13" y="140"/>
                    </a:cubicBezTo>
                    <a:cubicBezTo>
                      <a:pt x="10" y="135"/>
                      <a:pt x="10" y="135"/>
                      <a:pt x="10" y="135"/>
                    </a:cubicBezTo>
                    <a:cubicBezTo>
                      <a:pt x="10" y="134"/>
                      <a:pt x="10" y="134"/>
                      <a:pt x="10" y="134"/>
                    </a:cubicBezTo>
                    <a:cubicBezTo>
                      <a:pt x="9" y="134"/>
                      <a:pt x="9" y="133"/>
                      <a:pt x="9" y="133"/>
                    </a:cubicBezTo>
                    <a:cubicBezTo>
                      <a:pt x="9" y="133"/>
                      <a:pt x="9" y="133"/>
                      <a:pt x="9" y="134"/>
                    </a:cubicBezTo>
                    <a:cubicBezTo>
                      <a:pt x="8" y="134"/>
                      <a:pt x="8" y="134"/>
                      <a:pt x="8" y="134"/>
                    </a:cubicBezTo>
                    <a:cubicBezTo>
                      <a:pt x="8" y="135"/>
                      <a:pt x="8" y="135"/>
                      <a:pt x="8" y="136"/>
                    </a:cubicBezTo>
                    <a:cubicBezTo>
                      <a:pt x="10" y="141"/>
                      <a:pt x="10" y="141"/>
                      <a:pt x="10" y="141"/>
                    </a:cubicBezTo>
                    <a:cubicBezTo>
                      <a:pt x="10" y="142"/>
                      <a:pt x="11" y="142"/>
                      <a:pt x="11" y="142"/>
                    </a:cubicBezTo>
                    <a:cubicBezTo>
                      <a:pt x="11" y="142"/>
                      <a:pt x="11" y="142"/>
                      <a:pt x="12" y="142"/>
                    </a:cubicBezTo>
                    <a:cubicBezTo>
                      <a:pt x="12" y="143"/>
                      <a:pt x="12" y="143"/>
                      <a:pt x="12" y="143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7" y="145"/>
                      <a:pt x="7" y="145"/>
                      <a:pt x="7" y="145"/>
                    </a:cubicBezTo>
                    <a:cubicBezTo>
                      <a:pt x="8" y="145"/>
                      <a:pt x="8" y="144"/>
                      <a:pt x="8" y="144"/>
                    </a:cubicBezTo>
                    <a:cubicBezTo>
                      <a:pt x="8" y="144"/>
                      <a:pt x="8" y="143"/>
                      <a:pt x="7" y="143"/>
                    </a:cubicBezTo>
                    <a:cubicBezTo>
                      <a:pt x="2" y="132"/>
                      <a:pt x="2" y="132"/>
                      <a:pt x="2" y="132"/>
                    </a:cubicBezTo>
                    <a:cubicBezTo>
                      <a:pt x="2" y="132"/>
                      <a:pt x="2" y="131"/>
                      <a:pt x="2" y="131"/>
                    </a:cubicBezTo>
                    <a:cubicBezTo>
                      <a:pt x="1" y="131"/>
                      <a:pt x="1" y="131"/>
                      <a:pt x="1" y="131"/>
                    </a:cubicBezTo>
                    <a:cubicBezTo>
                      <a:pt x="0" y="131"/>
                      <a:pt x="0" y="131"/>
                      <a:pt x="0" y="131"/>
                    </a:cubicBezTo>
                    <a:cubicBezTo>
                      <a:pt x="4" y="129"/>
                      <a:pt x="4" y="129"/>
                      <a:pt x="4" y="129"/>
                    </a:cubicBezTo>
                    <a:close/>
                    <a:moveTo>
                      <a:pt x="19" y="127"/>
                    </a:moveTo>
                    <a:cubicBezTo>
                      <a:pt x="15" y="129"/>
                      <a:pt x="15" y="129"/>
                      <a:pt x="15" y="129"/>
                    </a:cubicBezTo>
                    <a:cubicBezTo>
                      <a:pt x="15" y="130"/>
                      <a:pt x="15" y="130"/>
                      <a:pt x="15" y="130"/>
                    </a:cubicBezTo>
                    <a:cubicBezTo>
                      <a:pt x="15" y="130"/>
                      <a:pt x="16" y="130"/>
                      <a:pt x="16" y="130"/>
                    </a:cubicBezTo>
                    <a:cubicBezTo>
                      <a:pt x="16" y="130"/>
                      <a:pt x="17" y="130"/>
                      <a:pt x="17" y="131"/>
                    </a:cubicBezTo>
                    <a:cubicBezTo>
                      <a:pt x="20" y="136"/>
                      <a:pt x="20" y="136"/>
                      <a:pt x="20" y="136"/>
                    </a:cubicBezTo>
                    <a:cubicBezTo>
                      <a:pt x="20" y="137"/>
                      <a:pt x="20" y="138"/>
                      <a:pt x="20" y="138"/>
                    </a:cubicBezTo>
                    <a:cubicBezTo>
                      <a:pt x="20" y="138"/>
                      <a:pt x="20" y="138"/>
                      <a:pt x="20" y="139"/>
                    </a:cubicBezTo>
                    <a:cubicBezTo>
                      <a:pt x="20" y="139"/>
                      <a:pt x="20" y="139"/>
                      <a:pt x="20" y="139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24" y="136"/>
                      <a:pt x="24" y="136"/>
                      <a:pt x="23" y="136"/>
                    </a:cubicBezTo>
                    <a:cubicBezTo>
                      <a:pt x="23" y="136"/>
                      <a:pt x="23" y="136"/>
                      <a:pt x="23" y="135"/>
                    </a:cubicBezTo>
                    <a:cubicBezTo>
                      <a:pt x="20" y="130"/>
                      <a:pt x="20" y="130"/>
                      <a:pt x="20" y="130"/>
                    </a:cubicBezTo>
                    <a:cubicBezTo>
                      <a:pt x="20" y="128"/>
                      <a:pt x="20" y="128"/>
                      <a:pt x="21" y="127"/>
                    </a:cubicBezTo>
                    <a:cubicBezTo>
                      <a:pt x="21" y="127"/>
                      <a:pt x="21" y="127"/>
                      <a:pt x="21" y="127"/>
                    </a:cubicBezTo>
                    <a:cubicBezTo>
                      <a:pt x="21" y="127"/>
                      <a:pt x="22" y="127"/>
                      <a:pt x="22" y="128"/>
                    </a:cubicBezTo>
                    <a:cubicBezTo>
                      <a:pt x="22" y="128"/>
                      <a:pt x="22" y="128"/>
                      <a:pt x="23" y="129"/>
                    </a:cubicBezTo>
                    <a:cubicBezTo>
                      <a:pt x="25" y="133"/>
                      <a:pt x="25" y="133"/>
                      <a:pt x="25" y="133"/>
                    </a:cubicBezTo>
                    <a:cubicBezTo>
                      <a:pt x="25" y="134"/>
                      <a:pt x="26" y="135"/>
                      <a:pt x="25" y="135"/>
                    </a:cubicBezTo>
                    <a:cubicBezTo>
                      <a:pt x="25" y="135"/>
                      <a:pt x="25" y="135"/>
                      <a:pt x="25" y="136"/>
                    </a:cubicBezTo>
                    <a:cubicBezTo>
                      <a:pt x="25" y="136"/>
                      <a:pt x="25" y="136"/>
                      <a:pt x="25" y="136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30" y="133"/>
                      <a:pt x="30" y="133"/>
                      <a:pt x="30" y="133"/>
                    </a:cubicBezTo>
                    <a:cubicBezTo>
                      <a:pt x="29" y="133"/>
                      <a:pt x="29" y="133"/>
                      <a:pt x="29" y="133"/>
                    </a:cubicBezTo>
                    <a:cubicBezTo>
                      <a:pt x="28" y="133"/>
                      <a:pt x="28" y="133"/>
                      <a:pt x="28" y="132"/>
                    </a:cubicBezTo>
                    <a:cubicBezTo>
                      <a:pt x="26" y="128"/>
                      <a:pt x="26" y="128"/>
                      <a:pt x="26" y="128"/>
                    </a:cubicBezTo>
                    <a:cubicBezTo>
                      <a:pt x="25" y="127"/>
                      <a:pt x="25" y="126"/>
                      <a:pt x="24" y="126"/>
                    </a:cubicBezTo>
                    <a:cubicBezTo>
                      <a:pt x="24" y="125"/>
                      <a:pt x="23" y="125"/>
                      <a:pt x="23" y="125"/>
                    </a:cubicBezTo>
                    <a:cubicBezTo>
                      <a:pt x="22" y="125"/>
                      <a:pt x="22" y="125"/>
                      <a:pt x="21" y="125"/>
                    </a:cubicBezTo>
                    <a:cubicBezTo>
                      <a:pt x="21" y="126"/>
                      <a:pt x="20" y="126"/>
                      <a:pt x="20" y="126"/>
                    </a:cubicBezTo>
                    <a:cubicBezTo>
                      <a:pt x="20" y="127"/>
                      <a:pt x="19" y="128"/>
                      <a:pt x="19" y="128"/>
                    </a:cubicBezTo>
                    <a:cubicBezTo>
                      <a:pt x="19" y="127"/>
                      <a:pt x="19" y="127"/>
                      <a:pt x="19" y="127"/>
                    </a:cubicBezTo>
                    <a:close/>
                    <a:moveTo>
                      <a:pt x="30" y="120"/>
                    </a:moveTo>
                    <a:cubicBezTo>
                      <a:pt x="31" y="119"/>
                      <a:pt x="31" y="119"/>
                      <a:pt x="32" y="119"/>
                    </a:cubicBezTo>
                    <a:cubicBezTo>
                      <a:pt x="33" y="119"/>
                      <a:pt x="34" y="119"/>
                      <a:pt x="35" y="120"/>
                    </a:cubicBezTo>
                    <a:cubicBezTo>
                      <a:pt x="36" y="120"/>
                      <a:pt x="36" y="121"/>
                      <a:pt x="37" y="122"/>
                    </a:cubicBezTo>
                    <a:cubicBezTo>
                      <a:pt x="38" y="123"/>
                      <a:pt x="38" y="124"/>
                      <a:pt x="38" y="126"/>
                    </a:cubicBezTo>
                    <a:cubicBezTo>
                      <a:pt x="38" y="127"/>
                      <a:pt x="38" y="128"/>
                      <a:pt x="36" y="129"/>
                    </a:cubicBezTo>
                    <a:cubicBezTo>
                      <a:pt x="35" y="130"/>
                      <a:pt x="34" y="131"/>
                      <a:pt x="32" y="130"/>
                    </a:cubicBezTo>
                    <a:cubicBezTo>
                      <a:pt x="31" y="130"/>
                      <a:pt x="30" y="129"/>
                      <a:pt x="29" y="128"/>
                    </a:cubicBezTo>
                    <a:cubicBezTo>
                      <a:pt x="28" y="126"/>
                      <a:pt x="28" y="125"/>
                      <a:pt x="28" y="123"/>
                    </a:cubicBezTo>
                    <a:cubicBezTo>
                      <a:pt x="28" y="122"/>
                      <a:pt x="29" y="121"/>
                      <a:pt x="30" y="120"/>
                    </a:cubicBezTo>
                    <a:close/>
                    <a:moveTo>
                      <a:pt x="30" y="121"/>
                    </a:move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0"/>
                      <a:pt x="32" y="120"/>
                      <a:pt x="32" y="121"/>
                    </a:cubicBezTo>
                    <a:cubicBezTo>
                      <a:pt x="33" y="121"/>
                      <a:pt x="33" y="122"/>
                      <a:pt x="34" y="123"/>
                    </a:cubicBezTo>
                    <a:cubicBezTo>
                      <a:pt x="35" y="125"/>
                      <a:pt x="36" y="126"/>
                      <a:pt x="36" y="127"/>
                    </a:cubicBezTo>
                    <a:cubicBezTo>
                      <a:pt x="36" y="127"/>
                      <a:pt x="36" y="128"/>
                      <a:pt x="36" y="128"/>
                    </a:cubicBezTo>
                    <a:cubicBezTo>
                      <a:pt x="36" y="128"/>
                      <a:pt x="36" y="129"/>
                      <a:pt x="36" y="129"/>
                    </a:cubicBezTo>
                    <a:cubicBezTo>
                      <a:pt x="35" y="129"/>
                      <a:pt x="35" y="129"/>
                      <a:pt x="35" y="129"/>
                    </a:cubicBezTo>
                    <a:cubicBezTo>
                      <a:pt x="34" y="129"/>
                      <a:pt x="34" y="129"/>
                      <a:pt x="34" y="128"/>
                    </a:cubicBezTo>
                    <a:cubicBezTo>
                      <a:pt x="33" y="128"/>
                      <a:pt x="33" y="127"/>
                      <a:pt x="32" y="126"/>
                    </a:cubicBezTo>
                    <a:cubicBezTo>
                      <a:pt x="31" y="125"/>
                      <a:pt x="31" y="124"/>
                      <a:pt x="30" y="123"/>
                    </a:cubicBezTo>
                    <a:cubicBezTo>
                      <a:pt x="30" y="123"/>
                      <a:pt x="30" y="122"/>
                      <a:pt x="30" y="121"/>
                    </a:cubicBezTo>
                    <a:cubicBezTo>
                      <a:pt x="30" y="121"/>
                      <a:pt x="30" y="121"/>
                      <a:pt x="30" y="121"/>
                    </a:cubicBezTo>
                    <a:close/>
                    <a:moveTo>
                      <a:pt x="36" y="109"/>
                    </a:moveTo>
                    <a:cubicBezTo>
                      <a:pt x="33" y="112"/>
                      <a:pt x="33" y="112"/>
                      <a:pt x="33" y="112"/>
                    </a:cubicBezTo>
                    <a:cubicBezTo>
                      <a:pt x="33" y="112"/>
                      <a:pt x="33" y="112"/>
                      <a:pt x="33" y="112"/>
                    </a:cubicBezTo>
                    <a:cubicBezTo>
                      <a:pt x="33" y="112"/>
                      <a:pt x="34" y="112"/>
                      <a:pt x="34" y="112"/>
                    </a:cubicBezTo>
                    <a:cubicBezTo>
                      <a:pt x="34" y="112"/>
                      <a:pt x="35" y="112"/>
                      <a:pt x="35" y="113"/>
                    </a:cubicBezTo>
                    <a:cubicBezTo>
                      <a:pt x="42" y="122"/>
                      <a:pt x="42" y="122"/>
                      <a:pt x="42" y="122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42" y="124"/>
                      <a:pt x="42" y="124"/>
                      <a:pt x="42" y="124"/>
                    </a:cubicBezTo>
                    <a:cubicBezTo>
                      <a:pt x="42" y="125"/>
                      <a:pt x="42" y="125"/>
                      <a:pt x="42" y="125"/>
                    </a:cubicBezTo>
                    <a:cubicBezTo>
                      <a:pt x="47" y="121"/>
                      <a:pt x="47" y="121"/>
                      <a:pt x="47" y="121"/>
                    </a:cubicBezTo>
                    <a:cubicBezTo>
                      <a:pt x="46" y="121"/>
                      <a:pt x="46" y="121"/>
                      <a:pt x="46" y="121"/>
                    </a:cubicBezTo>
                    <a:cubicBezTo>
                      <a:pt x="46" y="121"/>
                      <a:pt x="46" y="121"/>
                      <a:pt x="45" y="121"/>
                    </a:cubicBezTo>
                    <a:cubicBezTo>
                      <a:pt x="45" y="121"/>
                      <a:pt x="45" y="121"/>
                      <a:pt x="44" y="120"/>
                    </a:cubicBezTo>
                    <a:cubicBezTo>
                      <a:pt x="36" y="109"/>
                      <a:pt x="36" y="109"/>
                      <a:pt x="36" y="109"/>
                    </a:cubicBezTo>
                    <a:close/>
                    <a:moveTo>
                      <a:pt x="44" y="107"/>
                    </a:moveTo>
                    <a:cubicBezTo>
                      <a:pt x="45" y="107"/>
                      <a:pt x="46" y="106"/>
                      <a:pt x="47" y="106"/>
                    </a:cubicBezTo>
                    <a:cubicBezTo>
                      <a:pt x="48" y="106"/>
                      <a:pt x="49" y="106"/>
                      <a:pt x="49" y="106"/>
                    </a:cubicBezTo>
                    <a:cubicBezTo>
                      <a:pt x="50" y="107"/>
                      <a:pt x="51" y="107"/>
                      <a:pt x="52" y="108"/>
                    </a:cubicBezTo>
                    <a:cubicBezTo>
                      <a:pt x="53" y="109"/>
                      <a:pt x="53" y="110"/>
                      <a:pt x="54" y="112"/>
                    </a:cubicBezTo>
                    <a:cubicBezTo>
                      <a:pt x="54" y="113"/>
                      <a:pt x="53" y="115"/>
                      <a:pt x="52" y="116"/>
                    </a:cubicBezTo>
                    <a:cubicBezTo>
                      <a:pt x="51" y="117"/>
                      <a:pt x="50" y="117"/>
                      <a:pt x="48" y="117"/>
                    </a:cubicBezTo>
                    <a:cubicBezTo>
                      <a:pt x="47" y="117"/>
                      <a:pt x="46" y="116"/>
                      <a:pt x="45" y="115"/>
                    </a:cubicBezTo>
                    <a:cubicBezTo>
                      <a:pt x="44" y="114"/>
                      <a:pt x="43" y="113"/>
                      <a:pt x="43" y="111"/>
                    </a:cubicBezTo>
                    <a:cubicBezTo>
                      <a:pt x="43" y="110"/>
                      <a:pt x="43" y="108"/>
                      <a:pt x="44" y="107"/>
                    </a:cubicBezTo>
                    <a:close/>
                    <a:moveTo>
                      <a:pt x="45" y="108"/>
                    </a:moveTo>
                    <a:cubicBezTo>
                      <a:pt x="45" y="108"/>
                      <a:pt x="45" y="108"/>
                      <a:pt x="46" y="108"/>
                    </a:cubicBezTo>
                    <a:cubicBezTo>
                      <a:pt x="46" y="107"/>
                      <a:pt x="46" y="108"/>
                      <a:pt x="47" y="108"/>
                    </a:cubicBezTo>
                    <a:cubicBezTo>
                      <a:pt x="47" y="108"/>
                      <a:pt x="48" y="109"/>
                      <a:pt x="49" y="110"/>
                    </a:cubicBezTo>
                    <a:cubicBezTo>
                      <a:pt x="50" y="111"/>
                      <a:pt x="51" y="113"/>
                      <a:pt x="52" y="113"/>
                    </a:cubicBez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15"/>
                      <a:pt x="52" y="115"/>
                      <a:pt x="52" y="115"/>
                    </a:cubicBezTo>
                    <a:cubicBezTo>
                      <a:pt x="51" y="116"/>
                      <a:pt x="51" y="116"/>
                      <a:pt x="51" y="116"/>
                    </a:cubicBezTo>
                    <a:cubicBezTo>
                      <a:pt x="50" y="116"/>
                      <a:pt x="50" y="115"/>
                      <a:pt x="49" y="115"/>
                    </a:cubicBezTo>
                    <a:cubicBezTo>
                      <a:pt x="49" y="115"/>
                      <a:pt x="48" y="114"/>
                      <a:pt x="48" y="113"/>
                    </a:cubicBezTo>
                    <a:cubicBezTo>
                      <a:pt x="47" y="112"/>
                      <a:pt x="46" y="111"/>
                      <a:pt x="45" y="111"/>
                    </a:cubicBezTo>
                    <a:cubicBezTo>
                      <a:pt x="45" y="110"/>
                      <a:pt x="45" y="109"/>
                      <a:pt x="45" y="109"/>
                    </a:cubicBezTo>
                    <a:cubicBezTo>
                      <a:pt x="45" y="109"/>
                      <a:pt x="45" y="108"/>
                      <a:pt x="45" y="108"/>
                    </a:cubicBezTo>
                    <a:close/>
                    <a:moveTo>
                      <a:pt x="54" y="97"/>
                    </a:moveTo>
                    <a:cubicBezTo>
                      <a:pt x="54" y="98"/>
                      <a:pt x="53" y="98"/>
                      <a:pt x="53" y="99"/>
                    </a:cubicBezTo>
                    <a:cubicBezTo>
                      <a:pt x="52" y="100"/>
                      <a:pt x="51" y="101"/>
                      <a:pt x="51" y="102"/>
                    </a:cubicBezTo>
                    <a:cubicBezTo>
                      <a:pt x="51" y="103"/>
                      <a:pt x="51" y="104"/>
                      <a:pt x="52" y="105"/>
                    </a:cubicBezTo>
                    <a:cubicBezTo>
                      <a:pt x="53" y="105"/>
                      <a:pt x="53" y="106"/>
                      <a:pt x="54" y="106"/>
                    </a:cubicBezTo>
                    <a:cubicBezTo>
                      <a:pt x="55" y="106"/>
                      <a:pt x="56" y="106"/>
                      <a:pt x="57" y="105"/>
                    </a:cubicBezTo>
                    <a:cubicBezTo>
                      <a:pt x="56" y="106"/>
                      <a:pt x="56" y="107"/>
                      <a:pt x="56" y="108"/>
                    </a:cubicBezTo>
                    <a:cubicBezTo>
                      <a:pt x="56" y="108"/>
                      <a:pt x="57" y="109"/>
                      <a:pt x="57" y="109"/>
                    </a:cubicBezTo>
                    <a:cubicBezTo>
                      <a:pt x="58" y="110"/>
                      <a:pt x="58" y="110"/>
                      <a:pt x="59" y="109"/>
                    </a:cubicBezTo>
                    <a:cubicBezTo>
                      <a:pt x="59" y="110"/>
                      <a:pt x="59" y="111"/>
                      <a:pt x="59" y="111"/>
                    </a:cubicBezTo>
                    <a:cubicBezTo>
                      <a:pt x="59" y="111"/>
                      <a:pt x="59" y="112"/>
                      <a:pt x="59" y="112"/>
                    </a:cubicBezTo>
                    <a:cubicBezTo>
                      <a:pt x="60" y="112"/>
                      <a:pt x="60" y="112"/>
                      <a:pt x="60" y="112"/>
                    </a:cubicBezTo>
                    <a:cubicBezTo>
                      <a:pt x="61" y="112"/>
                      <a:pt x="61" y="112"/>
                      <a:pt x="62" y="112"/>
                    </a:cubicBezTo>
                    <a:cubicBezTo>
                      <a:pt x="63" y="111"/>
                      <a:pt x="63" y="111"/>
                      <a:pt x="64" y="110"/>
                    </a:cubicBezTo>
                    <a:cubicBezTo>
                      <a:pt x="65" y="109"/>
                      <a:pt x="66" y="108"/>
                      <a:pt x="66" y="107"/>
                    </a:cubicBezTo>
                    <a:cubicBezTo>
                      <a:pt x="66" y="106"/>
                      <a:pt x="66" y="106"/>
                      <a:pt x="66" y="105"/>
                    </a:cubicBezTo>
                    <a:cubicBezTo>
                      <a:pt x="66" y="104"/>
                      <a:pt x="66" y="104"/>
                      <a:pt x="65" y="103"/>
                    </a:cubicBezTo>
                    <a:cubicBezTo>
                      <a:pt x="65" y="103"/>
                      <a:pt x="64" y="102"/>
                      <a:pt x="63" y="103"/>
                    </a:cubicBezTo>
                    <a:cubicBezTo>
                      <a:pt x="62" y="103"/>
                      <a:pt x="61" y="103"/>
                      <a:pt x="60" y="105"/>
                    </a:cubicBezTo>
                    <a:cubicBezTo>
                      <a:pt x="59" y="106"/>
                      <a:pt x="59" y="106"/>
                      <a:pt x="59" y="106"/>
                    </a:cubicBezTo>
                    <a:cubicBezTo>
                      <a:pt x="59" y="107"/>
                      <a:pt x="58" y="107"/>
                      <a:pt x="58" y="107"/>
                    </a:cubicBezTo>
                    <a:cubicBezTo>
                      <a:pt x="58" y="107"/>
                      <a:pt x="58" y="107"/>
                      <a:pt x="57" y="106"/>
                    </a:cubicBezTo>
                    <a:cubicBezTo>
                      <a:pt x="57" y="106"/>
                      <a:pt x="57" y="106"/>
                      <a:pt x="57" y="106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58" y="104"/>
                      <a:pt x="58" y="104"/>
                      <a:pt x="58" y="104"/>
                    </a:cubicBezTo>
                    <a:cubicBezTo>
                      <a:pt x="59" y="103"/>
                      <a:pt x="59" y="103"/>
                      <a:pt x="59" y="102"/>
                    </a:cubicBezTo>
                    <a:cubicBezTo>
                      <a:pt x="60" y="101"/>
                      <a:pt x="60" y="100"/>
                      <a:pt x="60" y="100"/>
                    </a:cubicBezTo>
                    <a:cubicBezTo>
                      <a:pt x="60" y="99"/>
                      <a:pt x="59" y="98"/>
                      <a:pt x="59" y="98"/>
                    </a:cubicBezTo>
                    <a:cubicBezTo>
                      <a:pt x="58" y="98"/>
                      <a:pt x="58" y="97"/>
                      <a:pt x="58" y="97"/>
                    </a:cubicBezTo>
                    <a:cubicBezTo>
                      <a:pt x="57" y="97"/>
                      <a:pt x="57" y="97"/>
                      <a:pt x="56" y="97"/>
                    </a:cubicBezTo>
                    <a:cubicBezTo>
                      <a:pt x="58" y="95"/>
                      <a:pt x="58" y="95"/>
                      <a:pt x="58" y="95"/>
                    </a:cubicBezTo>
                    <a:cubicBezTo>
                      <a:pt x="57" y="95"/>
                      <a:pt x="57" y="95"/>
                      <a:pt x="57" y="95"/>
                    </a:cubicBezTo>
                    <a:cubicBezTo>
                      <a:pt x="54" y="97"/>
                      <a:pt x="54" y="97"/>
                      <a:pt x="54" y="97"/>
                    </a:cubicBezTo>
                    <a:close/>
                    <a:moveTo>
                      <a:pt x="53" y="99"/>
                    </a:moveTo>
                    <a:cubicBezTo>
                      <a:pt x="53" y="99"/>
                      <a:pt x="54" y="98"/>
                      <a:pt x="54" y="99"/>
                    </a:cubicBezTo>
                    <a:cubicBezTo>
                      <a:pt x="55" y="99"/>
                      <a:pt x="56" y="99"/>
                      <a:pt x="57" y="100"/>
                    </a:cubicBezTo>
                    <a:cubicBezTo>
                      <a:pt x="57" y="101"/>
                      <a:pt x="58" y="102"/>
                      <a:pt x="58" y="102"/>
                    </a:cubicBezTo>
                    <a:cubicBezTo>
                      <a:pt x="58" y="103"/>
                      <a:pt x="58" y="103"/>
                      <a:pt x="58" y="104"/>
                    </a:cubicBezTo>
                    <a:cubicBezTo>
                      <a:pt x="57" y="104"/>
                      <a:pt x="57" y="104"/>
                      <a:pt x="57" y="104"/>
                    </a:cubicBezTo>
                    <a:cubicBezTo>
                      <a:pt x="56" y="104"/>
                      <a:pt x="55" y="103"/>
                      <a:pt x="55" y="103"/>
                    </a:cubicBezTo>
                    <a:cubicBezTo>
                      <a:pt x="54" y="102"/>
                      <a:pt x="53" y="101"/>
                      <a:pt x="53" y="100"/>
                    </a:cubicBezTo>
                    <a:cubicBezTo>
                      <a:pt x="53" y="100"/>
                      <a:pt x="53" y="99"/>
                      <a:pt x="53" y="99"/>
                    </a:cubicBezTo>
                    <a:close/>
                    <a:moveTo>
                      <a:pt x="61" y="108"/>
                    </a:moveTo>
                    <a:cubicBezTo>
                      <a:pt x="62" y="107"/>
                      <a:pt x="63" y="106"/>
                      <a:pt x="63" y="106"/>
                    </a:cubicBezTo>
                    <a:cubicBezTo>
                      <a:pt x="64" y="105"/>
                      <a:pt x="64" y="105"/>
                      <a:pt x="64" y="105"/>
                    </a:cubicBezTo>
                    <a:cubicBezTo>
                      <a:pt x="65" y="105"/>
                      <a:pt x="65" y="105"/>
                      <a:pt x="65" y="105"/>
                    </a:cubicBezTo>
                    <a:cubicBezTo>
                      <a:pt x="65" y="106"/>
                      <a:pt x="65" y="106"/>
                      <a:pt x="65" y="107"/>
                    </a:cubicBezTo>
                    <a:cubicBezTo>
                      <a:pt x="65" y="108"/>
                      <a:pt x="64" y="108"/>
                      <a:pt x="64" y="109"/>
                    </a:cubicBezTo>
                    <a:cubicBezTo>
                      <a:pt x="63" y="110"/>
                      <a:pt x="62" y="111"/>
                      <a:pt x="62" y="111"/>
                    </a:cubicBezTo>
                    <a:cubicBezTo>
                      <a:pt x="61" y="111"/>
                      <a:pt x="61" y="111"/>
                      <a:pt x="60" y="110"/>
                    </a:cubicBezTo>
                    <a:cubicBezTo>
                      <a:pt x="60" y="110"/>
                      <a:pt x="60" y="110"/>
                      <a:pt x="60" y="109"/>
                    </a:cubicBezTo>
                    <a:cubicBezTo>
                      <a:pt x="60" y="109"/>
                      <a:pt x="61" y="109"/>
                      <a:pt x="61" y="108"/>
                    </a:cubicBezTo>
                    <a:close/>
                    <a:moveTo>
                      <a:pt x="69" y="96"/>
                    </a:moveTo>
                    <a:cubicBezTo>
                      <a:pt x="61" y="94"/>
                      <a:pt x="61" y="94"/>
                      <a:pt x="61" y="94"/>
                    </a:cubicBezTo>
                    <a:cubicBezTo>
                      <a:pt x="60" y="94"/>
                      <a:pt x="59" y="93"/>
                      <a:pt x="58" y="93"/>
                    </a:cubicBezTo>
                    <a:cubicBezTo>
                      <a:pt x="58" y="93"/>
                      <a:pt x="58" y="94"/>
                      <a:pt x="57" y="94"/>
                    </a:cubicBezTo>
                    <a:cubicBezTo>
                      <a:pt x="57" y="93"/>
                      <a:pt x="57" y="93"/>
                      <a:pt x="57" y="93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cubicBezTo>
                      <a:pt x="61" y="89"/>
                      <a:pt x="61" y="90"/>
                      <a:pt x="61" y="90"/>
                    </a:cubicBezTo>
                    <a:cubicBezTo>
                      <a:pt x="61" y="90"/>
                      <a:pt x="61" y="90"/>
                      <a:pt x="61" y="90"/>
                    </a:cubicBezTo>
                    <a:cubicBezTo>
                      <a:pt x="61" y="91"/>
                      <a:pt x="62" y="91"/>
                      <a:pt x="62" y="91"/>
                    </a:cubicBezTo>
                    <a:cubicBezTo>
                      <a:pt x="67" y="92"/>
                      <a:pt x="67" y="92"/>
                      <a:pt x="67" y="92"/>
                    </a:cubicBezTo>
                    <a:cubicBezTo>
                      <a:pt x="65" y="89"/>
                      <a:pt x="65" y="89"/>
                      <a:pt x="65" y="89"/>
                    </a:cubicBezTo>
                    <a:cubicBezTo>
                      <a:pt x="64" y="88"/>
                      <a:pt x="64" y="87"/>
                      <a:pt x="64" y="87"/>
                    </a:cubicBezTo>
                    <a:cubicBezTo>
                      <a:pt x="63" y="87"/>
                      <a:pt x="63" y="87"/>
                      <a:pt x="63" y="87"/>
                    </a:cubicBezTo>
                    <a:cubicBezTo>
                      <a:pt x="63" y="87"/>
                      <a:pt x="62" y="87"/>
                      <a:pt x="62" y="87"/>
                    </a:cubicBezTo>
                    <a:cubicBezTo>
                      <a:pt x="62" y="87"/>
                      <a:pt x="62" y="87"/>
                      <a:pt x="62" y="87"/>
                    </a:cubicBezTo>
                    <a:cubicBezTo>
                      <a:pt x="64" y="84"/>
                      <a:pt x="64" y="84"/>
                      <a:pt x="64" y="84"/>
                    </a:cubicBezTo>
                    <a:cubicBezTo>
                      <a:pt x="64" y="85"/>
                      <a:pt x="64" y="85"/>
                      <a:pt x="64" y="85"/>
                    </a:cubicBezTo>
                    <a:cubicBezTo>
                      <a:pt x="64" y="85"/>
                      <a:pt x="64" y="85"/>
                      <a:pt x="64" y="86"/>
                    </a:cubicBezTo>
                    <a:cubicBezTo>
                      <a:pt x="64" y="86"/>
                      <a:pt x="65" y="87"/>
                      <a:pt x="65" y="88"/>
                    </a:cubicBezTo>
                    <a:cubicBezTo>
                      <a:pt x="69" y="96"/>
                      <a:pt x="69" y="96"/>
                      <a:pt x="69" y="96"/>
                    </a:cubicBezTo>
                    <a:cubicBezTo>
                      <a:pt x="70" y="98"/>
                      <a:pt x="71" y="99"/>
                      <a:pt x="71" y="99"/>
                    </a:cubicBezTo>
                    <a:cubicBezTo>
                      <a:pt x="71" y="100"/>
                      <a:pt x="71" y="101"/>
                      <a:pt x="71" y="102"/>
                    </a:cubicBezTo>
                    <a:cubicBezTo>
                      <a:pt x="70" y="102"/>
                      <a:pt x="70" y="102"/>
                      <a:pt x="69" y="103"/>
                    </a:cubicBezTo>
                    <a:cubicBezTo>
                      <a:pt x="69" y="103"/>
                      <a:pt x="68" y="102"/>
                      <a:pt x="68" y="102"/>
                    </a:cubicBezTo>
                    <a:cubicBezTo>
                      <a:pt x="68" y="102"/>
                      <a:pt x="67" y="102"/>
                      <a:pt x="67" y="101"/>
                    </a:cubicBezTo>
                    <a:cubicBezTo>
                      <a:pt x="67" y="101"/>
                      <a:pt x="67" y="100"/>
                      <a:pt x="68" y="100"/>
                    </a:cubicBezTo>
                    <a:cubicBezTo>
                      <a:pt x="68" y="100"/>
                      <a:pt x="68" y="100"/>
                      <a:pt x="69" y="100"/>
                    </a:cubicBezTo>
                    <a:cubicBezTo>
                      <a:pt x="69" y="99"/>
                      <a:pt x="69" y="100"/>
                      <a:pt x="70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0" y="100"/>
                      <a:pt x="70" y="100"/>
                      <a:pt x="70" y="100"/>
                    </a:cubicBezTo>
                    <a:cubicBezTo>
                      <a:pt x="70" y="100"/>
                      <a:pt x="71" y="100"/>
                      <a:pt x="70" y="99"/>
                    </a:cubicBezTo>
                    <a:cubicBezTo>
                      <a:pt x="70" y="99"/>
                      <a:pt x="70" y="98"/>
                      <a:pt x="69" y="97"/>
                    </a:cubicBezTo>
                    <a:cubicBezTo>
                      <a:pt x="69" y="96"/>
                      <a:pt x="69" y="96"/>
                      <a:pt x="69" y="96"/>
                    </a:cubicBezTo>
                    <a:close/>
                    <a:moveTo>
                      <a:pt x="69" y="75"/>
                    </a:moveTo>
                    <a:cubicBezTo>
                      <a:pt x="70" y="74"/>
                      <a:pt x="70" y="74"/>
                      <a:pt x="71" y="73"/>
                    </a:cubicBezTo>
                    <a:cubicBezTo>
                      <a:pt x="72" y="73"/>
                      <a:pt x="73" y="73"/>
                      <a:pt x="74" y="73"/>
                    </a:cubicBezTo>
                    <a:cubicBezTo>
                      <a:pt x="75" y="73"/>
                      <a:pt x="76" y="73"/>
                      <a:pt x="77" y="74"/>
                    </a:cubicBezTo>
                    <a:cubicBezTo>
                      <a:pt x="78" y="74"/>
                      <a:pt x="79" y="75"/>
                      <a:pt x="79" y="77"/>
                    </a:cubicBezTo>
                    <a:cubicBezTo>
                      <a:pt x="80" y="78"/>
                      <a:pt x="80" y="80"/>
                      <a:pt x="79" y="81"/>
                    </a:cubicBezTo>
                    <a:cubicBezTo>
                      <a:pt x="78" y="83"/>
                      <a:pt x="77" y="83"/>
                      <a:pt x="76" y="84"/>
                    </a:cubicBezTo>
                    <a:cubicBezTo>
                      <a:pt x="74" y="84"/>
                      <a:pt x="73" y="83"/>
                      <a:pt x="72" y="83"/>
                    </a:cubicBezTo>
                    <a:cubicBezTo>
                      <a:pt x="70" y="82"/>
                      <a:pt x="69" y="81"/>
                      <a:pt x="69" y="79"/>
                    </a:cubicBezTo>
                    <a:cubicBezTo>
                      <a:pt x="68" y="78"/>
                      <a:pt x="68" y="77"/>
                      <a:pt x="69" y="75"/>
                    </a:cubicBezTo>
                    <a:close/>
                    <a:moveTo>
                      <a:pt x="70" y="76"/>
                    </a:moveTo>
                    <a:cubicBezTo>
                      <a:pt x="70" y="76"/>
                      <a:pt x="70" y="76"/>
                      <a:pt x="70" y="77"/>
                    </a:cubicBezTo>
                    <a:cubicBezTo>
                      <a:pt x="70" y="77"/>
                      <a:pt x="70" y="78"/>
                      <a:pt x="71" y="78"/>
                    </a:cubicBezTo>
                    <a:cubicBezTo>
                      <a:pt x="72" y="79"/>
                      <a:pt x="73" y="79"/>
                      <a:pt x="74" y="80"/>
                    </a:cubicBezTo>
                    <a:cubicBezTo>
                      <a:pt x="75" y="81"/>
                      <a:pt x="75" y="81"/>
                      <a:pt x="76" y="81"/>
                    </a:cubicBezTo>
                    <a:cubicBezTo>
                      <a:pt x="77" y="81"/>
                      <a:pt x="77" y="81"/>
                      <a:pt x="77" y="81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78" y="80"/>
                      <a:pt x="78" y="80"/>
                      <a:pt x="78" y="80"/>
                    </a:cubicBezTo>
                    <a:cubicBezTo>
                      <a:pt x="78" y="79"/>
                      <a:pt x="78" y="79"/>
                      <a:pt x="78" y="79"/>
                    </a:cubicBezTo>
                    <a:cubicBezTo>
                      <a:pt x="77" y="78"/>
                      <a:pt x="76" y="77"/>
                      <a:pt x="74" y="76"/>
                    </a:cubicBezTo>
                    <a:cubicBezTo>
                      <a:pt x="73" y="76"/>
                      <a:pt x="72" y="75"/>
                      <a:pt x="72" y="75"/>
                    </a:cubicBezTo>
                    <a:cubicBezTo>
                      <a:pt x="71" y="75"/>
                      <a:pt x="71" y="75"/>
                      <a:pt x="70" y="75"/>
                    </a:cubicBezTo>
                    <a:cubicBezTo>
                      <a:pt x="70" y="75"/>
                      <a:pt x="70" y="75"/>
                      <a:pt x="70" y="76"/>
                    </a:cubicBezTo>
                    <a:close/>
                    <a:moveTo>
                      <a:pt x="76" y="65"/>
                    </a:moveTo>
                    <a:cubicBezTo>
                      <a:pt x="77" y="63"/>
                      <a:pt x="77" y="63"/>
                      <a:pt x="77" y="63"/>
                    </a:cubicBezTo>
                    <a:cubicBezTo>
                      <a:pt x="76" y="63"/>
                      <a:pt x="76" y="63"/>
                      <a:pt x="76" y="63"/>
                    </a:cubicBezTo>
                    <a:cubicBezTo>
                      <a:pt x="75" y="64"/>
                      <a:pt x="75" y="64"/>
                      <a:pt x="75" y="64"/>
                    </a:cubicBezTo>
                    <a:cubicBezTo>
                      <a:pt x="74" y="64"/>
                      <a:pt x="74" y="64"/>
                      <a:pt x="74" y="64"/>
                    </a:cubicBezTo>
                    <a:cubicBezTo>
                      <a:pt x="72" y="63"/>
                      <a:pt x="72" y="63"/>
                      <a:pt x="72" y="63"/>
                    </a:cubicBezTo>
                    <a:cubicBezTo>
                      <a:pt x="72" y="63"/>
                      <a:pt x="72" y="62"/>
                      <a:pt x="72" y="62"/>
                    </a:cubicBezTo>
                    <a:cubicBezTo>
                      <a:pt x="71" y="62"/>
                      <a:pt x="71" y="62"/>
                      <a:pt x="72" y="61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72" y="61"/>
                      <a:pt x="72" y="61"/>
                      <a:pt x="72" y="61"/>
                    </a:cubicBezTo>
                    <a:cubicBezTo>
                      <a:pt x="72" y="61"/>
                      <a:pt x="73" y="61"/>
                      <a:pt x="73" y="61"/>
                    </a:cubicBezTo>
                    <a:cubicBezTo>
                      <a:pt x="73" y="62"/>
                      <a:pt x="73" y="62"/>
                      <a:pt x="73" y="62"/>
                    </a:cubicBezTo>
                    <a:cubicBezTo>
                      <a:pt x="73" y="62"/>
                      <a:pt x="73" y="62"/>
                      <a:pt x="74" y="62"/>
                    </a:cubicBezTo>
                    <a:cubicBezTo>
                      <a:pt x="74" y="62"/>
                      <a:pt x="74" y="61"/>
                      <a:pt x="74" y="61"/>
                    </a:cubicBezTo>
                    <a:cubicBezTo>
                      <a:pt x="75" y="61"/>
                      <a:pt x="75" y="60"/>
                      <a:pt x="75" y="60"/>
                    </a:cubicBezTo>
                    <a:cubicBezTo>
                      <a:pt x="75" y="59"/>
                      <a:pt x="74" y="59"/>
                      <a:pt x="74" y="59"/>
                    </a:cubicBezTo>
                    <a:cubicBezTo>
                      <a:pt x="74" y="59"/>
                      <a:pt x="73" y="59"/>
                      <a:pt x="73" y="59"/>
                    </a:cubicBezTo>
                    <a:cubicBezTo>
                      <a:pt x="72" y="59"/>
                      <a:pt x="72" y="60"/>
                      <a:pt x="71" y="61"/>
                    </a:cubicBezTo>
                    <a:cubicBezTo>
                      <a:pt x="71" y="62"/>
                      <a:pt x="70" y="63"/>
                      <a:pt x="71" y="64"/>
                    </a:cubicBezTo>
                    <a:cubicBezTo>
                      <a:pt x="71" y="65"/>
                      <a:pt x="72" y="66"/>
                      <a:pt x="73" y="67"/>
                    </a:cubicBezTo>
                    <a:cubicBezTo>
                      <a:pt x="73" y="67"/>
                      <a:pt x="73" y="67"/>
                      <a:pt x="73" y="67"/>
                    </a:cubicBezTo>
                    <a:cubicBezTo>
                      <a:pt x="74" y="67"/>
                      <a:pt x="74" y="67"/>
                      <a:pt x="74" y="67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4" y="69"/>
                      <a:pt x="74" y="69"/>
                      <a:pt x="74" y="69"/>
                    </a:cubicBezTo>
                    <a:cubicBezTo>
                      <a:pt x="75" y="68"/>
                      <a:pt x="75" y="68"/>
                      <a:pt x="75" y="68"/>
                    </a:cubicBezTo>
                    <a:cubicBezTo>
                      <a:pt x="81" y="71"/>
                      <a:pt x="81" y="71"/>
                      <a:pt x="81" y="71"/>
                    </a:cubicBezTo>
                    <a:cubicBezTo>
                      <a:pt x="82" y="72"/>
                      <a:pt x="82" y="72"/>
                      <a:pt x="82" y="72"/>
                    </a:cubicBezTo>
                    <a:cubicBezTo>
                      <a:pt x="82" y="72"/>
                      <a:pt x="82" y="72"/>
                      <a:pt x="82" y="73"/>
                    </a:cubicBezTo>
                    <a:cubicBezTo>
                      <a:pt x="82" y="73"/>
                      <a:pt x="82" y="73"/>
                      <a:pt x="82" y="74"/>
                    </a:cubicBezTo>
                    <a:cubicBezTo>
                      <a:pt x="82" y="74"/>
                      <a:pt x="82" y="74"/>
                      <a:pt x="82" y="74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85" y="68"/>
                      <a:pt x="84" y="69"/>
                      <a:pt x="84" y="69"/>
                    </a:cubicBezTo>
                    <a:cubicBezTo>
                      <a:pt x="84" y="69"/>
                      <a:pt x="83" y="69"/>
                      <a:pt x="83" y="68"/>
                    </a:cubicBezTo>
                    <a:cubicBezTo>
                      <a:pt x="76" y="65"/>
                      <a:pt x="76" y="65"/>
                      <a:pt x="76" y="65"/>
                    </a:cubicBezTo>
                    <a:close/>
                    <a:moveTo>
                      <a:pt x="79" y="41"/>
                    </a:moveTo>
                    <a:cubicBezTo>
                      <a:pt x="84" y="43"/>
                      <a:pt x="84" y="43"/>
                      <a:pt x="84" y="43"/>
                    </a:cubicBezTo>
                    <a:cubicBezTo>
                      <a:pt x="84" y="43"/>
                      <a:pt x="84" y="43"/>
                      <a:pt x="84" y="43"/>
                    </a:cubicBezTo>
                    <a:cubicBezTo>
                      <a:pt x="83" y="43"/>
                      <a:pt x="81" y="43"/>
                      <a:pt x="80" y="44"/>
                    </a:cubicBezTo>
                    <a:cubicBezTo>
                      <a:pt x="79" y="44"/>
                      <a:pt x="79" y="45"/>
                      <a:pt x="78" y="46"/>
                    </a:cubicBezTo>
                    <a:cubicBezTo>
                      <a:pt x="78" y="47"/>
                      <a:pt x="78" y="48"/>
                      <a:pt x="78" y="49"/>
                    </a:cubicBezTo>
                    <a:cubicBezTo>
                      <a:pt x="78" y="50"/>
                      <a:pt x="79" y="51"/>
                      <a:pt x="79" y="52"/>
                    </a:cubicBezTo>
                    <a:cubicBezTo>
                      <a:pt x="80" y="53"/>
                      <a:pt x="81" y="53"/>
                      <a:pt x="83" y="54"/>
                    </a:cubicBezTo>
                    <a:cubicBezTo>
                      <a:pt x="84" y="54"/>
                      <a:pt x="85" y="55"/>
                      <a:pt x="86" y="55"/>
                    </a:cubicBezTo>
                    <a:cubicBezTo>
                      <a:pt x="87" y="55"/>
                      <a:pt x="88" y="55"/>
                      <a:pt x="89" y="54"/>
                    </a:cubicBezTo>
                    <a:cubicBezTo>
                      <a:pt x="90" y="54"/>
                      <a:pt x="91" y="53"/>
                      <a:pt x="91" y="52"/>
                    </a:cubicBezTo>
                    <a:cubicBezTo>
                      <a:pt x="91" y="51"/>
                      <a:pt x="92" y="50"/>
                      <a:pt x="91" y="49"/>
                    </a:cubicBezTo>
                    <a:cubicBezTo>
                      <a:pt x="91" y="48"/>
                      <a:pt x="91" y="47"/>
                      <a:pt x="90" y="46"/>
                    </a:cubicBezTo>
                    <a:cubicBezTo>
                      <a:pt x="92" y="46"/>
                      <a:pt x="92" y="46"/>
                      <a:pt x="92" y="46"/>
                    </a:cubicBezTo>
                    <a:cubicBezTo>
                      <a:pt x="92" y="47"/>
                      <a:pt x="92" y="49"/>
                      <a:pt x="92" y="50"/>
                    </a:cubicBezTo>
                    <a:cubicBezTo>
                      <a:pt x="92" y="51"/>
                      <a:pt x="92" y="52"/>
                      <a:pt x="92" y="53"/>
                    </a:cubicBezTo>
                    <a:cubicBezTo>
                      <a:pt x="91" y="55"/>
                      <a:pt x="90" y="56"/>
                      <a:pt x="89" y="57"/>
                    </a:cubicBezTo>
                    <a:cubicBezTo>
                      <a:pt x="88" y="58"/>
                      <a:pt x="87" y="58"/>
                      <a:pt x="86" y="59"/>
                    </a:cubicBezTo>
                    <a:cubicBezTo>
                      <a:pt x="84" y="59"/>
                      <a:pt x="83" y="59"/>
                      <a:pt x="82" y="58"/>
                    </a:cubicBezTo>
                    <a:cubicBezTo>
                      <a:pt x="80" y="58"/>
                      <a:pt x="79" y="57"/>
                      <a:pt x="78" y="55"/>
                    </a:cubicBezTo>
                    <a:cubicBezTo>
                      <a:pt x="77" y="54"/>
                      <a:pt x="77" y="53"/>
                      <a:pt x="76" y="51"/>
                    </a:cubicBezTo>
                    <a:cubicBezTo>
                      <a:pt x="76" y="50"/>
                      <a:pt x="76" y="48"/>
                      <a:pt x="77" y="47"/>
                    </a:cubicBezTo>
                    <a:cubicBezTo>
                      <a:pt x="77" y="46"/>
                      <a:pt x="78" y="45"/>
                      <a:pt x="79" y="44"/>
                    </a:cubicBezTo>
                    <a:cubicBezTo>
                      <a:pt x="79" y="43"/>
                      <a:pt x="80" y="43"/>
                      <a:pt x="80" y="42"/>
                    </a:cubicBezTo>
                    <a:cubicBezTo>
                      <a:pt x="80" y="42"/>
                      <a:pt x="80" y="42"/>
                      <a:pt x="80" y="42"/>
                    </a:cubicBezTo>
                    <a:cubicBezTo>
                      <a:pt x="80" y="42"/>
                      <a:pt x="79" y="41"/>
                      <a:pt x="79" y="41"/>
                    </a:cubicBezTo>
                    <a:cubicBezTo>
                      <a:pt x="79" y="41"/>
                      <a:pt x="79" y="41"/>
                      <a:pt x="79" y="41"/>
                    </a:cubicBezTo>
                    <a:close/>
                    <a:moveTo>
                      <a:pt x="82" y="36"/>
                    </a:moveTo>
                    <a:cubicBezTo>
                      <a:pt x="80" y="40"/>
                      <a:pt x="80" y="40"/>
                      <a:pt x="80" y="40"/>
                    </a:cubicBezTo>
                    <a:cubicBezTo>
                      <a:pt x="81" y="40"/>
                      <a:pt x="81" y="40"/>
                      <a:pt x="81" y="40"/>
                    </a:cubicBezTo>
                    <a:cubicBezTo>
                      <a:pt x="81" y="40"/>
                      <a:pt x="81" y="40"/>
                      <a:pt x="82" y="40"/>
                    </a:cubicBezTo>
                    <a:cubicBezTo>
                      <a:pt x="82" y="40"/>
                      <a:pt x="82" y="40"/>
                      <a:pt x="83" y="40"/>
                    </a:cubicBezTo>
                    <a:cubicBezTo>
                      <a:pt x="93" y="43"/>
                      <a:pt x="93" y="43"/>
                      <a:pt x="93" y="43"/>
                    </a:cubicBezTo>
                    <a:cubicBezTo>
                      <a:pt x="94" y="43"/>
                      <a:pt x="94" y="43"/>
                      <a:pt x="95" y="44"/>
                    </a:cubicBezTo>
                    <a:cubicBezTo>
                      <a:pt x="95" y="44"/>
                      <a:pt x="95" y="44"/>
                      <a:pt x="95" y="45"/>
                    </a:cubicBezTo>
                    <a:cubicBezTo>
                      <a:pt x="95" y="45"/>
                      <a:pt x="95" y="45"/>
                      <a:pt x="95" y="45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6" y="39"/>
                      <a:pt x="96" y="39"/>
                      <a:pt x="96" y="39"/>
                    </a:cubicBezTo>
                    <a:cubicBezTo>
                      <a:pt x="96" y="40"/>
                      <a:pt x="96" y="40"/>
                      <a:pt x="96" y="40"/>
                    </a:cubicBezTo>
                    <a:cubicBezTo>
                      <a:pt x="95" y="40"/>
                      <a:pt x="95" y="40"/>
                      <a:pt x="94" y="40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88" y="38"/>
                      <a:pt x="88" y="37"/>
                      <a:pt x="88" y="37"/>
                    </a:cubicBezTo>
                    <a:cubicBezTo>
                      <a:pt x="88" y="37"/>
                      <a:pt x="88" y="36"/>
                      <a:pt x="88" y="36"/>
                    </a:cubicBezTo>
                    <a:cubicBezTo>
                      <a:pt x="88" y="36"/>
                      <a:pt x="88" y="36"/>
                      <a:pt x="88" y="35"/>
                    </a:cubicBezTo>
                    <a:cubicBezTo>
                      <a:pt x="88" y="35"/>
                      <a:pt x="89" y="35"/>
                      <a:pt x="89" y="35"/>
                    </a:cubicBezTo>
                    <a:cubicBezTo>
                      <a:pt x="89" y="35"/>
                      <a:pt x="90" y="35"/>
                      <a:pt x="90" y="36"/>
                    </a:cubicBezTo>
                    <a:cubicBezTo>
                      <a:pt x="95" y="37"/>
                      <a:pt x="95" y="37"/>
                      <a:pt x="95" y="37"/>
                    </a:cubicBezTo>
                    <a:cubicBezTo>
                      <a:pt x="96" y="37"/>
                      <a:pt x="96" y="37"/>
                      <a:pt x="96" y="38"/>
                    </a:cubicBezTo>
                    <a:cubicBezTo>
                      <a:pt x="96" y="38"/>
                      <a:pt x="96" y="38"/>
                      <a:pt x="96" y="39"/>
                    </a:cubicBezTo>
                    <a:cubicBezTo>
                      <a:pt x="97" y="39"/>
                      <a:pt x="97" y="39"/>
                      <a:pt x="97" y="39"/>
                    </a:cubicBezTo>
                    <a:cubicBezTo>
                      <a:pt x="98" y="33"/>
                      <a:pt x="98" y="33"/>
                      <a:pt x="98" y="33"/>
                    </a:cubicBezTo>
                    <a:cubicBezTo>
                      <a:pt x="98" y="33"/>
                      <a:pt x="98" y="33"/>
                      <a:pt x="98" y="33"/>
                    </a:cubicBezTo>
                    <a:cubicBezTo>
                      <a:pt x="98" y="34"/>
                      <a:pt x="98" y="34"/>
                      <a:pt x="97" y="34"/>
                    </a:cubicBezTo>
                    <a:cubicBezTo>
                      <a:pt x="97" y="34"/>
                      <a:pt x="97" y="34"/>
                      <a:pt x="96" y="34"/>
                    </a:cubicBezTo>
                    <a:cubicBezTo>
                      <a:pt x="92" y="33"/>
                      <a:pt x="92" y="33"/>
                      <a:pt x="92" y="33"/>
                    </a:cubicBezTo>
                    <a:cubicBezTo>
                      <a:pt x="91" y="32"/>
                      <a:pt x="90" y="32"/>
                      <a:pt x="89" y="32"/>
                    </a:cubicBezTo>
                    <a:cubicBezTo>
                      <a:pt x="89" y="32"/>
                      <a:pt x="88" y="32"/>
                      <a:pt x="88" y="33"/>
                    </a:cubicBezTo>
                    <a:cubicBezTo>
                      <a:pt x="87" y="33"/>
                      <a:pt x="87" y="34"/>
                      <a:pt x="87" y="34"/>
                    </a:cubicBezTo>
                    <a:cubicBezTo>
                      <a:pt x="87" y="35"/>
                      <a:pt x="87" y="35"/>
                      <a:pt x="87" y="36"/>
                    </a:cubicBezTo>
                    <a:cubicBezTo>
                      <a:pt x="87" y="36"/>
                      <a:pt x="87" y="37"/>
                      <a:pt x="88" y="38"/>
                    </a:cubicBezTo>
                    <a:cubicBezTo>
                      <a:pt x="82" y="36"/>
                      <a:pt x="82" y="36"/>
                      <a:pt x="82" y="36"/>
                    </a:cubicBezTo>
                    <a:close/>
                    <a:moveTo>
                      <a:pt x="85" y="26"/>
                    </a:moveTo>
                    <a:cubicBezTo>
                      <a:pt x="85" y="26"/>
                      <a:pt x="85" y="25"/>
                      <a:pt x="86" y="25"/>
                    </a:cubicBezTo>
                    <a:cubicBezTo>
                      <a:pt x="86" y="25"/>
                      <a:pt x="87" y="25"/>
                      <a:pt x="87" y="25"/>
                    </a:cubicBezTo>
                    <a:cubicBezTo>
                      <a:pt x="88" y="25"/>
                      <a:pt x="88" y="25"/>
                      <a:pt x="88" y="25"/>
                    </a:cubicBezTo>
                    <a:cubicBezTo>
                      <a:pt x="88" y="26"/>
                      <a:pt x="88" y="26"/>
                      <a:pt x="88" y="27"/>
                    </a:cubicBezTo>
                    <a:cubicBezTo>
                      <a:pt x="88" y="27"/>
                      <a:pt x="88" y="28"/>
                      <a:pt x="88" y="28"/>
                    </a:cubicBezTo>
                    <a:cubicBezTo>
                      <a:pt x="87" y="28"/>
                      <a:pt x="87" y="28"/>
                      <a:pt x="86" y="28"/>
                    </a:cubicBezTo>
                    <a:cubicBezTo>
                      <a:pt x="86" y="28"/>
                      <a:pt x="86" y="28"/>
                      <a:pt x="85" y="28"/>
                    </a:cubicBezTo>
                    <a:cubicBezTo>
                      <a:pt x="85" y="27"/>
                      <a:pt x="85" y="27"/>
                      <a:pt x="85" y="26"/>
                    </a:cubicBezTo>
                    <a:close/>
                    <a:moveTo>
                      <a:pt x="90" y="26"/>
                    </a:moveTo>
                    <a:cubicBezTo>
                      <a:pt x="98" y="27"/>
                      <a:pt x="98" y="27"/>
                      <a:pt x="98" y="27"/>
                    </a:cubicBezTo>
                    <a:cubicBezTo>
                      <a:pt x="99" y="27"/>
                      <a:pt x="100" y="27"/>
                      <a:pt x="100" y="27"/>
                    </a:cubicBezTo>
                    <a:cubicBezTo>
                      <a:pt x="100" y="27"/>
                      <a:pt x="100" y="27"/>
                      <a:pt x="100" y="26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100" y="32"/>
                      <a:pt x="100" y="32"/>
                      <a:pt x="100" y="32"/>
                    </a:cubicBezTo>
                    <a:cubicBezTo>
                      <a:pt x="99" y="32"/>
                      <a:pt x="99" y="32"/>
                      <a:pt x="99" y="32"/>
                    </a:cubicBezTo>
                    <a:cubicBezTo>
                      <a:pt x="99" y="32"/>
                      <a:pt x="99" y="31"/>
                      <a:pt x="99" y="31"/>
                    </a:cubicBezTo>
                    <a:cubicBezTo>
                      <a:pt x="99" y="31"/>
                      <a:pt x="99" y="31"/>
                      <a:pt x="98" y="30"/>
                    </a:cubicBezTo>
                    <a:cubicBezTo>
                      <a:pt x="92" y="29"/>
                      <a:pt x="92" y="29"/>
                      <a:pt x="92" y="29"/>
                    </a:cubicBezTo>
                    <a:cubicBezTo>
                      <a:pt x="91" y="29"/>
                      <a:pt x="91" y="29"/>
                      <a:pt x="90" y="29"/>
                    </a:cubicBezTo>
                    <a:cubicBezTo>
                      <a:pt x="90" y="29"/>
                      <a:pt x="90" y="30"/>
                      <a:pt x="90" y="30"/>
                    </a:cubicBezTo>
                    <a:cubicBezTo>
                      <a:pt x="89" y="30"/>
                      <a:pt x="89" y="30"/>
                      <a:pt x="89" y="30"/>
                    </a:cubicBezTo>
                    <a:cubicBezTo>
                      <a:pt x="90" y="26"/>
                      <a:pt x="90" y="26"/>
                      <a:pt x="90" y="26"/>
                    </a:cubicBezTo>
                    <a:close/>
                    <a:moveTo>
                      <a:pt x="91" y="18"/>
                    </a:moveTo>
                    <a:cubicBezTo>
                      <a:pt x="93" y="18"/>
                      <a:pt x="93" y="18"/>
                      <a:pt x="93" y="18"/>
                    </a:cubicBezTo>
                    <a:cubicBezTo>
                      <a:pt x="92" y="18"/>
                      <a:pt x="92" y="17"/>
                      <a:pt x="92" y="16"/>
                    </a:cubicBezTo>
                    <a:cubicBezTo>
                      <a:pt x="91" y="16"/>
                      <a:pt x="91" y="15"/>
                      <a:pt x="91" y="15"/>
                    </a:cubicBezTo>
                    <a:cubicBezTo>
                      <a:pt x="92" y="14"/>
                      <a:pt x="92" y="13"/>
                      <a:pt x="92" y="13"/>
                    </a:cubicBezTo>
                    <a:cubicBezTo>
                      <a:pt x="93" y="13"/>
                      <a:pt x="93" y="12"/>
                      <a:pt x="94" y="12"/>
                    </a:cubicBezTo>
                    <a:cubicBezTo>
                      <a:pt x="94" y="12"/>
                      <a:pt x="95" y="12"/>
                      <a:pt x="96" y="12"/>
                    </a:cubicBezTo>
                    <a:cubicBezTo>
                      <a:pt x="100" y="13"/>
                      <a:pt x="100" y="13"/>
                      <a:pt x="100" y="13"/>
                    </a:cubicBezTo>
                    <a:cubicBezTo>
                      <a:pt x="101" y="13"/>
                      <a:pt x="102" y="13"/>
                      <a:pt x="102" y="13"/>
                    </a:cubicBezTo>
                    <a:cubicBezTo>
                      <a:pt x="102" y="13"/>
                      <a:pt x="102" y="13"/>
                      <a:pt x="102" y="12"/>
                    </a:cubicBezTo>
                    <a:cubicBezTo>
                      <a:pt x="103" y="12"/>
                      <a:pt x="103" y="12"/>
                      <a:pt x="103" y="12"/>
                    </a:cubicBezTo>
                    <a:cubicBezTo>
                      <a:pt x="102" y="18"/>
                      <a:pt x="102" y="18"/>
                      <a:pt x="102" y="18"/>
                    </a:cubicBezTo>
                    <a:cubicBezTo>
                      <a:pt x="102" y="18"/>
                      <a:pt x="102" y="18"/>
                      <a:pt x="102" y="18"/>
                    </a:cubicBezTo>
                    <a:cubicBezTo>
                      <a:pt x="102" y="17"/>
                      <a:pt x="101" y="17"/>
                      <a:pt x="101" y="17"/>
                    </a:cubicBezTo>
                    <a:cubicBezTo>
                      <a:pt x="101" y="17"/>
                      <a:pt x="101" y="16"/>
                      <a:pt x="100" y="16"/>
                    </a:cubicBezTo>
                    <a:cubicBezTo>
                      <a:pt x="95" y="16"/>
                      <a:pt x="95" y="16"/>
                      <a:pt x="95" y="16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3" y="16"/>
                      <a:pt x="93" y="16"/>
                      <a:pt x="93" y="16"/>
                    </a:cubicBezTo>
                    <a:cubicBezTo>
                      <a:pt x="93" y="16"/>
                      <a:pt x="93" y="16"/>
                      <a:pt x="93" y="16"/>
                    </a:cubicBezTo>
                    <a:cubicBezTo>
                      <a:pt x="93" y="17"/>
                      <a:pt x="93" y="18"/>
                      <a:pt x="94" y="18"/>
                    </a:cubicBezTo>
                    <a:cubicBezTo>
                      <a:pt x="99" y="19"/>
                      <a:pt x="99" y="19"/>
                      <a:pt x="99" y="19"/>
                    </a:cubicBezTo>
                    <a:cubicBezTo>
                      <a:pt x="100" y="19"/>
                      <a:pt x="101" y="19"/>
                      <a:pt x="101" y="19"/>
                    </a:cubicBezTo>
                    <a:cubicBezTo>
                      <a:pt x="101" y="19"/>
                      <a:pt x="101" y="19"/>
                      <a:pt x="101" y="18"/>
                    </a:cubicBezTo>
                    <a:cubicBezTo>
                      <a:pt x="102" y="19"/>
                      <a:pt x="102" y="19"/>
                      <a:pt x="102" y="19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4"/>
                      <a:pt x="101" y="24"/>
                    </a:cubicBezTo>
                    <a:cubicBezTo>
                      <a:pt x="101" y="24"/>
                      <a:pt x="101" y="23"/>
                      <a:pt x="100" y="23"/>
                    </a:cubicBezTo>
                    <a:cubicBezTo>
                      <a:pt x="100" y="23"/>
                      <a:pt x="100" y="23"/>
                      <a:pt x="99" y="23"/>
                    </a:cubicBezTo>
                    <a:cubicBezTo>
                      <a:pt x="93" y="22"/>
                      <a:pt x="93" y="22"/>
                      <a:pt x="93" y="22"/>
                    </a:cubicBezTo>
                    <a:cubicBezTo>
                      <a:pt x="92" y="22"/>
                      <a:pt x="92" y="22"/>
                      <a:pt x="92" y="22"/>
                    </a:cubicBezTo>
                    <a:cubicBezTo>
                      <a:pt x="91" y="22"/>
                      <a:pt x="91" y="22"/>
                      <a:pt x="91" y="23"/>
                    </a:cubicBezTo>
                    <a:cubicBezTo>
                      <a:pt x="91" y="23"/>
                      <a:pt x="91" y="23"/>
                      <a:pt x="91" y="23"/>
                    </a:cubicBezTo>
                    <a:cubicBezTo>
                      <a:pt x="91" y="18"/>
                      <a:pt x="91" y="18"/>
                      <a:pt x="91" y="18"/>
                    </a:cubicBezTo>
                    <a:close/>
                    <a:moveTo>
                      <a:pt x="103" y="4"/>
                    </a:moveTo>
                    <a:cubicBezTo>
                      <a:pt x="104" y="6"/>
                      <a:pt x="104" y="7"/>
                      <a:pt x="104" y="8"/>
                    </a:cubicBezTo>
                    <a:cubicBezTo>
                      <a:pt x="104" y="9"/>
                      <a:pt x="104" y="9"/>
                      <a:pt x="104" y="10"/>
                    </a:cubicBezTo>
                    <a:cubicBezTo>
                      <a:pt x="103" y="10"/>
                      <a:pt x="103" y="10"/>
                      <a:pt x="102" y="10"/>
                    </a:cubicBezTo>
                    <a:cubicBezTo>
                      <a:pt x="101" y="10"/>
                      <a:pt x="101" y="10"/>
                      <a:pt x="100" y="9"/>
                    </a:cubicBezTo>
                    <a:cubicBezTo>
                      <a:pt x="99" y="8"/>
                      <a:pt x="99" y="7"/>
                      <a:pt x="98" y="4"/>
                    </a:cubicBezTo>
                    <a:cubicBezTo>
                      <a:pt x="97" y="4"/>
                      <a:pt x="97" y="4"/>
                      <a:pt x="97" y="4"/>
                    </a:cubicBezTo>
                    <a:cubicBezTo>
                      <a:pt x="96" y="4"/>
                      <a:pt x="96" y="4"/>
                      <a:pt x="95" y="4"/>
                    </a:cubicBezTo>
                    <a:cubicBezTo>
                      <a:pt x="95" y="4"/>
                      <a:pt x="95" y="4"/>
                      <a:pt x="95" y="4"/>
                    </a:cubicBezTo>
                    <a:cubicBezTo>
                      <a:pt x="95" y="5"/>
                      <a:pt x="94" y="5"/>
                      <a:pt x="94" y="5"/>
                    </a:cubicBezTo>
                    <a:cubicBezTo>
                      <a:pt x="94" y="6"/>
                      <a:pt x="94" y="6"/>
                      <a:pt x="95" y="7"/>
                    </a:cubicBezTo>
                    <a:cubicBezTo>
                      <a:pt x="95" y="7"/>
                      <a:pt x="95" y="7"/>
                      <a:pt x="95" y="7"/>
                    </a:cubicBezTo>
                    <a:cubicBezTo>
                      <a:pt x="95" y="7"/>
                      <a:pt x="95" y="7"/>
                      <a:pt x="96" y="7"/>
                    </a:cubicBezTo>
                    <a:cubicBezTo>
                      <a:pt x="96" y="6"/>
                      <a:pt x="96" y="6"/>
                      <a:pt x="97" y="6"/>
                    </a:cubicBezTo>
                    <a:cubicBezTo>
                      <a:pt x="97" y="6"/>
                      <a:pt x="97" y="6"/>
                      <a:pt x="98" y="7"/>
                    </a:cubicBezTo>
                    <a:cubicBezTo>
                      <a:pt x="98" y="7"/>
                      <a:pt x="98" y="7"/>
                      <a:pt x="98" y="8"/>
                    </a:cubicBezTo>
                    <a:cubicBezTo>
                      <a:pt x="98" y="8"/>
                      <a:pt x="98" y="9"/>
                      <a:pt x="97" y="9"/>
                    </a:cubicBezTo>
                    <a:cubicBezTo>
                      <a:pt x="97" y="9"/>
                      <a:pt x="97" y="10"/>
                      <a:pt x="96" y="10"/>
                    </a:cubicBezTo>
                    <a:cubicBezTo>
                      <a:pt x="96" y="9"/>
                      <a:pt x="95" y="9"/>
                      <a:pt x="95" y="9"/>
                    </a:cubicBezTo>
                    <a:cubicBezTo>
                      <a:pt x="94" y="8"/>
                      <a:pt x="94" y="8"/>
                      <a:pt x="94" y="7"/>
                    </a:cubicBezTo>
                    <a:cubicBezTo>
                      <a:pt x="94" y="6"/>
                      <a:pt x="94" y="5"/>
                      <a:pt x="94" y="4"/>
                    </a:cubicBezTo>
                    <a:cubicBezTo>
                      <a:pt x="94" y="3"/>
                      <a:pt x="94" y="2"/>
                      <a:pt x="94" y="2"/>
                    </a:cubicBezTo>
                    <a:cubicBezTo>
                      <a:pt x="95" y="1"/>
                      <a:pt x="95" y="1"/>
                      <a:pt x="96" y="1"/>
                    </a:cubicBezTo>
                    <a:cubicBezTo>
                      <a:pt x="96" y="1"/>
                      <a:pt x="97" y="1"/>
                      <a:pt x="98" y="1"/>
                    </a:cubicBezTo>
                    <a:cubicBezTo>
                      <a:pt x="102" y="1"/>
                      <a:pt x="102" y="1"/>
                      <a:pt x="102" y="1"/>
                    </a:cubicBezTo>
                    <a:cubicBezTo>
                      <a:pt x="103" y="1"/>
                      <a:pt x="103" y="1"/>
                      <a:pt x="103" y="1"/>
                    </a:cubicBezTo>
                    <a:cubicBezTo>
                      <a:pt x="103" y="1"/>
                      <a:pt x="103" y="1"/>
                      <a:pt x="103" y="1"/>
                    </a:cubicBezTo>
                    <a:cubicBezTo>
                      <a:pt x="103" y="1"/>
                      <a:pt x="104" y="1"/>
                      <a:pt x="104" y="1"/>
                    </a:cubicBezTo>
                    <a:cubicBezTo>
                      <a:pt x="104" y="0"/>
                      <a:pt x="103" y="0"/>
                      <a:pt x="103" y="0"/>
                    </a:cubicBezTo>
                    <a:cubicBezTo>
                      <a:pt x="103" y="0"/>
                      <a:pt x="103" y="0"/>
                      <a:pt x="103" y="0"/>
                    </a:cubicBezTo>
                    <a:cubicBezTo>
                      <a:pt x="104" y="0"/>
                      <a:pt x="104" y="1"/>
                      <a:pt x="105" y="1"/>
                    </a:cubicBezTo>
                    <a:cubicBezTo>
                      <a:pt x="105" y="1"/>
                      <a:pt x="105" y="2"/>
                      <a:pt x="105" y="3"/>
                    </a:cubicBezTo>
                    <a:cubicBezTo>
                      <a:pt x="105" y="3"/>
                      <a:pt x="105" y="4"/>
                      <a:pt x="104" y="4"/>
                    </a:cubicBezTo>
                    <a:cubicBezTo>
                      <a:pt x="104" y="4"/>
                      <a:pt x="104" y="4"/>
                      <a:pt x="103" y="4"/>
                    </a:cubicBezTo>
                    <a:close/>
                    <a:moveTo>
                      <a:pt x="102" y="4"/>
                    </a:moveTo>
                    <a:cubicBezTo>
                      <a:pt x="99" y="4"/>
                      <a:pt x="99" y="4"/>
                      <a:pt x="99" y="4"/>
                    </a:cubicBezTo>
                    <a:cubicBezTo>
                      <a:pt x="99" y="5"/>
                      <a:pt x="100" y="6"/>
                      <a:pt x="100" y="6"/>
                    </a:cubicBezTo>
                    <a:cubicBezTo>
                      <a:pt x="101" y="7"/>
                      <a:pt x="101" y="7"/>
                      <a:pt x="101" y="7"/>
                    </a:cubicBezTo>
                    <a:cubicBezTo>
                      <a:pt x="102" y="7"/>
                      <a:pt x="102" y="7"/>
                      <a:pt x="102" y="7"/>
                    </a:cubicBezTo>
                    <a:cubicBezTo>
                      <a:pt x="102" y="6"/>
                      <a:pt x="103" y="6"/>
                      <a:pt x="103" y="6"/>
                    </a:cubicBezTo>
                    <a:cubicBezTo>
                      <a:pt x="103" y="5"/>
                      <a:pt x="102" y="5"/>
                      <a:pt x="102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0" name="îṧliḋè">
                <a:extLst>
                  <a:ext uri="{FF2B5EF4-FFF2-40B4-BE49-F238E27FC236}">
                    <a16:creationId xmlns:a16="http://schemas.microsoft.com/office/drawing/2014/main" id="{D69051EE-A3D2-424B-B60D-46BCA7E97CB3}"/>
                  </a:ext>
                </a:extLst>
              </p:cNvPr>
              <p:cNvSpPr/>
              <p:nvPr/>
            </p:nvSpPr>
            <p:spPr bwMode="auto">
              <a:xfrm>
                <a:off x="2622550" y="2797175"/>
                <a:ext cx="1260475" cy="1266825"/>
              </a:xfrm>
              <a:custGeom>
                <a:avLst/>
                <a:gdLst>
                  <a:gd name="T0" fmla="*/ 191 w 382"/>
                  <a:gd name="T1" fmla="*/ 0 h 382"/>
                  <a:gd name="T2" fmla="*/ 382 w 382"/>
                  <a:gd name="T3" fmla="*/ 191 h 382"/>
                  <a:gd name="T4" fmla="*/ 191 w 382"/>
                  <a:gd name="T5" fmla="*/ 382 h 382"/>
                  <a:gd name="T6" fmla="*/ 0 w 382"/>
                  <a:gd name="T7" fmla="*/ 191 h 382"/>
                  <a:gd name="T8" fmla="*/ 191 w 382"/>
                  <a:gd name="T9" fmla="*/ 0 h 382"/>
                  <a:gd name="T10" fmla="*/ 191 w 382"/>
                  <a:gd name="T11" fmla="*/ 10 h 382"/>
                  <a:gd name="T12" fmla="*/ 10 w 382"/>
                  <a:gd name="T13" fmla="*/ 191 h 382"/>
                  <a:gd name="T14" fmla="*/ 191 w 382"/>
                  <a:gd name="T15" fmla="*/ 372 h 382"/>
                  <a:gd name="T16" fmla="*/ 372 w 382"/>
                  <a:gd name="T17" fmla="*/ 191 h 382"/>
                  <a:gd name="T18" fmla="*/ 191 w 382"/>
                  <a:gd name="T19" fmla="*/ 10 h 3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2" h="382">
                    <a:moveTo>
                      <a:pt x="191" y="0"/>
                    </a:moveTo>
                    <a:cubicBezTo>
                      <a:pt x="296" y="0"/>
                      <a:pt x="382" y="86"/>
                      <a:pt x="382" y="191"/>
                    </a:cubicBezTo>
                    <a:cubicBezTo>
                      <a:pt x="382" y="296"/>
                      <a:pt x="296" y="382"/>
                      <a:pt x="191" y="382"/>
                    </a:cubicBezTo>
                    <a:cubicBezTo>
                      <a:pt x="85" y="382"/>
                      <a:pt x="0" y="296"/>
                      <a:pt x="0" y="191"/>
                    </a:cubicBezTo>
                    <a:cubicBezTo>
                      <a:pt x="0" y="86"/>
                      <a:pt x="85" y="0"/>
                      <a:pt x="191" y="0"/>
                    </a:cubicBezTo>
                    <a:close/>
                    <a:moveTo>
                      <a:pt x="191" y="10"/>
                    </a:moveTo>
                    <a:cubicBezTo>
                      <a:pt x="91" y="10"/>
                      <a:pt x="10" y="92"/>
                      <a:pt x="10" y="191"/>
                    </a:cubicBezTo>
                    <a:cubicBezTo>
                      <a:pt x="10" y="291"/>
                      <a:pt x="91" y="372"/>
                      <a:pt x="191" y="372"/>
                    </a:cubicBezTo>
                    <a:cubicBezTo>
                      <a:pt x="290" y="372"/>
                      <a:pt x="372" y="291"/>
                      <a:pt x="372" y="191"/>
                    </a:cubicBezTo>
                    <a:cubicBezTo>
                      <a:pt x="372" y="92"/>
                      <a:pt x="290" y="10"/>
                      <a:pt x="191" y="1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0" name="íṥḻîdé">
              <a:extLst>
                <a:ext uri="{FF2B5EF4-FFF2-40B4-BE49-F238E27FC236}">
                  <a16:creationId xmlns:a16="http://schemas.microsoft.com/office/drawing/2014/main" id="{330C86F3-9425-4A99-A222-5EE553E43DB9}"/>
                </a:ext>
              </a:extLst>
            </p:cNvPr>
            <p:cNvGrpSpPr/>
            <p:nvPr/>
          </p:nvGrpSpPr>
          <p:grpSpPr>
            <a:xfrm>
              <a:off x="3307114" y="2513859"/>
              <a:ext cx="7787815" cy="1272041"/>
              <a:chOff x="4159250" y="2794000"/>
              <a:chExt cx="5403850" cy="882650"/>
            </a:xfrm>
          </p:grpSpPr>
          <p:sp>
            <p:nvSpPr>
              <p:cNvPr id="121" name="î$ḷïḋê">
                <a:extLst>
                  <a:ext uri="{FF2B5EF4-FFF2-40B4-BE49-F238E27FC236}">
                    <a16:creationId xmlns:a16="http://schemas.microsoft.com/office/drawing/2014/main" id="{654B0C46-4040-4B87-8486-6FE80F79AE9D}"/>
                  </a:ext>
                </a:extLst>
              </p:cNvPr>
              <p:cNvSpPr/>
              <p:nvPr/>
            </p:nvSpPr>
            <p:spPr bwMode="auto">
              <a:xfrm>
                <a:off x="4159250" y="2897188"/>
                <a:ext cx="514350" cy="685800"/>
              </a:xfrm>
              <a:custGeom>
                <a:avLst/>
                <a:gdLst>
                  <a:gd name="T0" fmla="*/ 98 w 156"/>
                  <a:gd name="T1" fmla="*/ 55 h 207"/>
                  <a:gd name="T2" fmla="*/ 100 w 156"/>
                  <a:gd name="T3" fmla="*/ 29 h 207"/>
                  <a:gd name="T4" fmla="*/ 64 w 156"/>
                  <a:gd name="T5" fmla="*/ 2 h 207"/>
                  <a:gd name="T6" fmla="*/ 58 w 156"/>
                  <a:gd name="T7" fmla="*/ 60 h 207"/>
                  <a:gd name="T8" fmla="*/ 20 w 156"/>
                  <a:gd name="T9" fmla="*/ 80 h 207"/>
                  <a:gd name="T10" fmla="*/ 3 w 156"/>
                  <a:gd name="T11" fmla="*/ 72 h 207"/>
                  <a:gd name="T12" fmla="*/ 0 w 156"/>
                  <a:gd name="T13" fmla="*/ 100 h 207"/>
                  <a:gd name="T14" fmla="*/ 3 w 156"/>
                  <a:gd name="T15" fmla="*/ 115 h 207"/>
                  <a:gd name="T16" fmla="*/ 4 w 156"/>
                  <a:gd name="T17" fmla="*/ 117 h 207"/>
                  <a:gd name="T18" fmla="*/ 18 w 156"/>
                  <a:gd name="T19" fmla="*/ 138 h 207"/>
                  <a:gd name="T20" fmla="*/ 24 w 156"/>
                  <a:gd name="T21" fmla="*/ 136 h 207"/>
                  <a:gd name="T22" fmla="*/ 40 w 156"/>
                  <a:gd name="T23" fmla="*/ 155 h 207"/>
                  <a:gd name="T24" fmla="*/ 51 w 156"/>
                  <a:gd name="T25" fmla="*/ 156 h 207"/>
                  <a:gd name="T26" fmla="*/ 49 w 156"/>
                  <a:gd name="T27" fmla="*/ 157 h 207"/>
                  <a:gd name="T28" fmla="*/ 65 w 156"/>
                  <a:gd name="T29" fmla="*/ 207 h 207"/>
                  <a:gd name="T30" fmla="*/ 78 w 156"/>
                  <a:gd name="T31" fmla="*/ 177 h 207"/>
                  <a:gd name="T32" fmla="*/ 84 w 156"/>
                  <a:gd name="T33" fmla="*/ 141 h 207"/>
                  <a:gd name="T34" fmla="*/ 116 w 156"/>
                  <a:gd name="T35" fmla="*/ 122 h 207"/>
                  <a:gd name="T36" fmla="*/ 139 w 156"/>
                  <a:gd name="T37" fmla="*/ 118 h 207"/>
                  <a:gd name="T38" fmla="*/ 142 w 156"/>
                  <a:gd name="T39" fmla="*/ 111 h 207"/>
                  <a:gd name="T40" fmla="*/ 113 w 156"/>
                  <a:gd name="T41" fmla="*/ 94 h 207"/>
                  <a:gd name="T42" fmla="*/ 137 w 156"/>
                  <a:gd name="T43" fmla="*/ 79 h 207"/>
                  <a:gd name="T44" fmla="*/ 156 w 156"/>
                  <a:gd name="T45" fmla="*/ 60 h 207"/>
                  <a:gd name="T46" fmla="*/ 98 w 156"/>
                  <a:gd name="T47" fmla="*/ 55 h 207"/>
                  <a:gd name="T48" fmla="*/ 92 w 156"/>
                  <a:gd name="T49" fmla="*/ 72 h 207"/>
                  <a:gd name="T50" fmla="*/ 116 w 156"/>
                  <a:gd name="T51" fmla="*/ 69 h 207"/>
                  <a:gd name="T52" fmla="*/ 118 w 156"/>
                  <a:gd name="T53" fmla="*/ 76 h 207"/>
                  <a:gd name="T54" fmla="*/ 92 w 156"/>
                  <a:gd name="T55" fmla="*/ 97 h 207"/>
                  <a:gd name="T56" fmla="*/ 92 w 156"/>
                  <a:gd name="T57" fmla="*/ 72 h 207"/>
                  <a:gd name="T58" fmla="*/ 32 w 156"/>
                  <a:gd name="T59" fmla="*/ 107 h 207"/>
                  <a:gd name="T60" fmla="*/ 48 w 156"/>
                  <a:gd name="T61" fmla="*/ 96 h 207"/>
                  <a:gd name="T62" fmla="*/ 54 w 156"/>
                  <a:gd name="T63" fmla="*/ 110 h 207"/>
                  <a:gd name="T64" fmla="*/ 48 w 156"/>
                  <a:gd name="T65" fmla="*/ 130 h 207"/>
                  <a:gd name="T66" fmla="*/ 32 w 156"/>
                  <a:gd name="T67" fmla="*/ 107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56" h="207">
                    <a:moveTo>
                      <a:pt x="98" y="55"/>
                    </a:moveTo>
                    <a:cubicBezTo>
                      <a:pt x="100" y="29"/>
                      <a:pt x="100" y="29"/>
                      <a:pt x="100" y="29"/>
                    </a:cubicBezTo>
                    <a:cubicBezTo>
                      <a:pt x="95" y="23"/>
                      <a:pt x="71" y="0"/>
                      <a:pt x="64" y="2"/>
                    </a:cubicBezTo>
                    <a:cubicBezTo>
                      <a:pt x="58" y="5"/>
                      <a:pt x="56" y="50"/>
                      <a:pt x="58" y="60"/>
                    </a:cubicBezTo>
                    <a:cubicBezTo>
                      <a:pt x="49" y="63"/>
                      <a:pt x="20" y="80"/>
                      <a:pt x="20" y="80"/>
                    </a:cubicBezTo>
                    <a:cubicBezTo>
                      <a:pt x="13" y="82"/>
                      <a:pt x="11" y="74"/>
                      <a:pt x="3" y="72"/>
                    </a:cubicBezTo>
                    <a:cubicBezTo>
                      <a:pt x="0" y="100"/>
                      <a:pt x="0" y="100"/>
                      <a:pt x="0" y="100"/>
                    </a:cubicBezTo>
                    <a:cubicBezTo>
                      <a:pt x="3" y="115"/>
                      <a:pt x="3" y="115"/>
                      <a:pt x="3" y="115"/>
                    </a:cubicBezTo>
                    <a:cubicBezTo>
                      <a:pt x="4" y="117"/>
                      <a:pt x="4" y="117"/>
                      <a:pt x="4" y="117"/>
                    </a:cubicBezTo>
                    <a:cubicBezTo>
                      <a:pt x="6" y="126"/>
                      <a:pt x="13" y="118"/>
                      <a:pt x="18" y="138"/>
                    </a:cubicBezTo>
                    <a:cubicBezTo>
                      <a:pt x="24" y="136"/>
                      <a:pt x="24" y="136"/>
                      <a:pt x="24" y="136"/>
                    </a:cubicBezTo>
                    <a:cubicBezTo>
                      <a:pt x="33" y="134"/>
                      <a:pt x="37" y="144"/>
                      <a:pt x="40" y="155"/>
                    </a:cubicBezTo>
                    <a:cubicBezTo>
                      <a:pt x="51" y="156"/>
                      <a:pt x="51" y="156"/>
                      <a:pt x="51" y="156"/>
                    </a:cubicBezTo>
                    <a:cubicBezTo>
                      <a:pt x="49" y="157"/>
                      <a:pt x="49" y="157"/>
                      <a:pt x="49" y="157"/>
                    </a:cubicBezTo>
                    <a:cubicBezTo>
                      <a:pt x="65" y="207"/>
                      <a:pt x="65" y="207"/>
                      <a:pt x="65" y="207"/>
                    </a:cubicBezTo>
                    <a:cubicBezTo>
                      <a:pt x="76" y="193"/>
                      <a:pt x="68" y="187"/>
                      <a:pt x="78" y="177"/>
                    </a:cubicBezTo>
                    <a:cubicBezTo>
                      <a:pt x="87" y="167"/>
                      <a:pt x="80" y="157"/>
                      <a:pt x="84" y="141"/>
                    </a:cubicBezTo>
                    <a:cubicBezTo>
                      <a:pt x="105" y="135"/>
                      <a:pt x="110" y="124"/>
                      <a:pt x="116" y="122"/>
                    </a:cubicBezTo>
                    <a:cubicBezTo>
                      <a:pt x="139" y="118"/>
                      <a:pt x="139" y="118"/>
                      <a:pt x="139" y="118"/>
                    </a:cubicBezTo>
                    <a:cubicBezTo>
                      <a:pt x="140" y="116"/>
                      <a:pt x="142" y="112"/>
                      <a:pt x="142" y="111"/>
                    </a:cubicBezTo>
                    <a:cubicBezTo>
                      <a:pt x="137" y="94"/>
                      <a:pt x="119" y="111"/>
                      <a:pt x="113" y="94"/>
                    </a:cubicBezTo>
                    <a:cubicBezTo>
                      <a:pt x="119" y="90"/>
                      <a:pt x="131" y="83"/>
                      <a:pt x="137" y="79"/>
                    </a:cubicBezTo>
                    <a:cubicBezTo>
                      <a:pt x="144" y="73"/>
                      <a:pt x="153" y="62"/>
                      <a:pt x="156" y="60"/>
                    </a:cubicBezTo>
                    <a:cubicBezTo>
                      <a:pt x="151" y="41"/>
                      <a:pt x="118" y="54"/>
                      <a:pt x="98" y="55"/>
                    </a:cubicBezTo>
                    <a:close/>
                    <a:moveTo>
                      <a:pt x="92" y="72"/>
                    </a:moveTo>
                    <a:cubicBezTo>
                      <a:pt x="116" y="69"/>
                      <a:pt x="116" y="69"/>
                      <a:pt x="116" y="69"/>
                    </a:cubicBezTo>
                    <a:cubicBezTo>
                      <a:pt x="120" y="70"/>
                      <a:pt x="121" y="72"/>
                      <a:pt x="118" y="76"/>
                    </a:cubicBezTo>
                    <a:cubicBezTo>
                      <a:pt x="92" y="97"/>
                      <a:pt x="92" y="97"/>
                      <a:pt x="92" y="97"/>
                    </a:cubicBezTo>
                    <a:cubicBezTo>
                      <a:pt x="87" y="94"/>
                      <a:pt x="88" y="86"/>
                      <a:pt x="92" y="72"/>
                    </a:cubicBezTo>
                    <a:close/>
                    <a:moveTo>
                      <a:pt x="32" y="107"/>
                    </a:moveTo>
                    <a:cubicBezTo>
                      <a:pt x="36" y="101"/>
                      <a:pt x="41" y="98"/>
                      <a:pt x="48" y="96"/>
                    </a:cubicBezTo>
                    <a:cubicBezTo>
                      <a:pt x="52" y="98"/>
                      <a:pt x="53" y="104"/>
                      <a:pt x="54" y="110"/>
                    </a:cubicBezTo>
                    <a:cubicBezTo>
                      <a:pt x="48" y="130"/>
                      <a:pt x="48" y="130"/>
                      <a:pt x="48" y="130"/>
                    </a:cubicBezTo>
                    <a:cubicBezTo>
                      <a:pt x="40" y="131"/>
                      <a:pt x="35" y="123"/>
                      <a:pt x="32" y="10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2" name="îslîdè">
                <a:extLst>
                  <a:ext uri="{FF2B5EF4-FFF2-40B4-BE49-F238E27FC236}">
                    <a16:creationId xmlns:a16="http://schemas.microsoft.com/office/drawing/2014/main" id="{3A75EB82-3DB9-40FD-946D-A4A059B2E74C}"/>
                  </a:ext>
                </a:extLst>
              </p:cNvPr>
              <p:cNvSpPr/>
              <p:nvPr/>
            </p:nvSpPr>
            <p:spPr bwMode="auto">
              <a:xfrm>
                <a:off x="4826000" y="2876550"/>
                <a:ext cx="547688" cy="709613"/>
              </a:xfrm>
              <a:custGeom>
                <a:avLst/>
                <a:gdLst>
                  <a:gd name="T0" fmla="*/ 66 w 166"/>
                  <a:gd name="T1" fmla="*/ 41 h 214"/>
                  <a:gd name="T2" fmla="*/ 125 w 166"/>
                  <a:gd name="T3" fmla="*/ 28 h 214"/>
                  <a:gd name="T4" fmla="*/ 123 w 166"/>
                  <a:gd name="T5" fmla="*/ 178 h 214"/>
                  <a:gd name="T6" fmla="*/ 95 w 166"/>
                  <a:gd name="T7" fmla="*/ 173 h 214"/>
                  <a:gd name="T8" fmla="*/ 91 w 166"/>
                  <a:gd name="T9" fmla="*/ 182 h 214"/>
                  <a:gd name="T10" fmla="*/ 73 w 166"/>
                  <a:gd name="T11" fmla="*/ 176 h 214"/>
                  <a:gd name="T12" fmla="*/ 72 w 166"/>
                  <a:gd name="T13" fmla="*/ 183 h 214"/>
                  <a:gd name="T14" fmla="*/ 38 w 166"/>
                  <a:gd name="T15" fmla="*/ 181 h 214"/>
                  <a:gd name="T16" fmla="*/ 33 w 166"/>
                  <a:gd name="T17" fmla="*/ 177 h 214"/>
                  <a:gd name="T18" fmla="*/ 44 w 166"/>
                  <a:gd name="T19" fmla="*/ 97 h 214"/>
                  <a:gd name="T20" fmla="*/ 75 w 166"/>
                  <a:gd name="T21" fmla="*/ 93 h 214"/>
                  <a:gd name="T22" fmla="*/ 70 w 166"/>
                  <a:gd name="T23" fmla="*/ 98 h 214"/>
                  <a:gd name="T24" fmla="*/ 47 w 166"/>
                  <a:gd name="T25" fmla="*/ 114 h 214"/>
                  <a:gd name="T26" fmla="*/ 44 w 166"/>
                  <a:gd name="T27" fmla="*/ 131 h 214"/>
                  <a:gd name="T28" fmla="*/ 63 w 166"/>
                  <a:gd name="T29" fmla="*/ 141 h 214"/>
                  <a:gd name="T30" fmla="*/ 53 w 166"/>
                  <a:gd name="T31" fmla="*/ 149 h 214"/>
                  <a:gd name="T32" fmla="*/ 60 w 166"/>
                  <a:gd name="T33" fmla="*/ 170 h 214"/>
                  <a:gd name="T34" fmla="*/ 128 w 166"/>
                  <a:gd name="T35" fmla="*/ 132 h 214"/>
                  <a:gd name="T36" fmla="*/ 126 w 166"/>
                  <a:gd name="T37" fmla="*/ 117 h 214"/>
                  <a:gd name="T38" fmla="*/ 85 w 166"/>
                  <a:gd name="T39" fmla="*/ 98 h 214"/>
                  <a:gd name="T40" fmla="*/ 89 w 166"/>
                  <a:gd name="T41" fmla="*/ 67 h 214"/>
                  <a:gd name="T42" fmla="*/ 87 w 166"/>
                  <a:gd name="T43" fmla="*/ 64 h 214"/>
                  <a:gd name="T44" fmla="*/ 45 w 166"/>
                  <a:gd name="T45" fmla="*/ 83 h 214"/>
                  <a:gd name="T46" fmla="*/ 66 w 166"/>
                  <a:gd name="T47" fmla="*/ 41 h 214"/>
                  <a:gd name="T48" fmla="*/ 31 w 166"/>
                  <a:gd name="T49" fmla="*/ 47 h 214"/>
                  <a:gd name="T50" fmla="*/ 21 w 166"/>
                  <a:gd name="T51" fmla="*/ 125 h 214"/>
                  <a:gd name="T52" fmla="*/ 23 w 166"/>
                  <a:gd name="T53" fmla="*/ 204 h 214"/>
                  <a:gd name="T54" fmla="*/ 33 w 166"/>
                  <a:gd name="T55" fmla="*/ 196 h 214"/>
                  <a:gd name="T56" fmla="*/ 39 w 166"/>
                  <a:gd name="T57" fmla="*/ 202 h 214"/>
                  <a:gd name="T58" fmla="*/ 73 w 166"/>
                  <a:gd name="T59" fmla="*/ 201 h 214"/>
                  <a:gd name="T60" fmla="*/ 108 w 166"/>
                  <a:gd name="T61" fmla="*/ 214 h 214"/>
                  <a:gd name="T62" fmla="*/ 150 w 166"/>
                  <a:gd name="T63" fmla="*/ 130 h 214"/>
                  <a:gd name="T64" fmla="*/ 137 w 166"/>
                  <a:gd name="T65" fmla="*/ 22 h 214"/>
                  <a:gd name="T66" fmla="*/ 31 w 166"/>
                  <a:gd name="T67" fmla="*/ 47 h 214"/>
                  <a:gd name="T68" fmla="*/ 106 w 166"/>
                  <a:gd name="T69" fmla="*/ 127 h 214"/>
                  <a:gd name="T70" fmla="*/ 106 w 166"/>
                  <a:gd name="T71" fmla="*/ 132 h 214"/>
                  <a:gd name="T72" fmla="*/ 111 w 166"/>
                  <a:gd name="T73" fmla="*/ 133 h 214"/>
                  <a:gd name="T74" fmla="*/ 110 w 166"/>
                  <a:gd name="T75" fmla="*/ 125 h 214"/>
                  <a:gd name="T76" fmla="*/ 106 w 166"/>
                  <a:gd name="T77" fmla="*/ 127 h 214"/>
                  <a:gd name="T78" fmla="*/ 60 w 166"/>
                  <a:gd name="T79" fmla="*/ 124 h 214"/>
                  <a:gd name="T80" fmla="*/ 63 w 166"/>
                  <a:gd name="T81" fmla="*/ 126 h 214"/>
                  <a:gd name="T82" fmla="*/ 70 w 166"/>
                  <a:gd name="T83" fmla="*/ 122 h 214"/>
                  <a:gd name="T84" fmla="*/ 68 w 166"/>
                  <a:gd name="T85" fmla="*/ 117 h 214"/>
                  <a:gd name="T86" fmla="*/ 60 w 166"/>
                  <a:gd name="T87" fmla="*/ 124 h 214"/>
                  <a:gd name="T88" fmla="*/ 84 w 166"/>
                  <a:gd name="T89" fmla="*/ 118 h 214"/>
                  <a:gd name="T90" fmla="*/ 88 w 166"/>
                  <a:gd name="T91" fmla="*/ 118 h 214"/>
                  <a:gd name="T92" fmla="*/ 89 w 166"/>
                  <a:gd name="T93" fmla="*/ 114 h 214"/>
                  <a:gd name="T94" fmla="*/ 87 w 166"/>
                  <a:gd name="T95" fmla="*/ 111 h 214"/>
                  <a:gd name="T96" fmla="*/ 84 w 166"/>
                  <a:gd name="T97" fmla="*/ 118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66" h="214">
                    <a:moveTo>
                      <a:pt x="66" y="41"/>
                    </a:moveTo>
                    <a:cubicBezTo>
                      <a:pt x="80" y="26"/>
                      <a:pt x="111" y="23"/>
                      <a:pt x="125" y="28"/>
                    </a:cubicBezTo>
                    <a:cubicBezTo>
                      <a:pt x="133" y="56"/>
                      <a:pt x="145" y="155"/>
                      <a:pt x="123" y="178"/>
                    </a:cubicBezTo>
                    <a:cubicBezTo>
                      <a:pt x="114" y="188"/>
                      <a:pt x="104" y="177"/>
                      <a:pt x="95" y="173"/>
                    </a:cubicBezTo>
                    <a:cubicBezTo>
                      <a:pt x="91" y="182"/>
                      <a:pt x="91" y="182"/>
                      <a:pt x="91" y="182"/>
                    </a:cubicBezTo>
                    <a:cubicBezTo>
                      <a:pt x="73" y="176"/>
                      <a:pt x="73" y="176"/>
                      <a:pt x="73" y="176"/>
                    </a:cubicBezTo>
                    <a:cubicBezTo>
                      <a:pt x="72" y="183"/>
                      <a:pt x="72" y="183"/>
                      <a:pt x="72" y="183"/>
                    </a:cubicBezTo>
                    <a:cubicBezTo>
                      <a:pt x="62" y="185"/>
                      <a:pt x="47" y="191"/>
                      <a:pt x="38" y="181"/>
                    </a:cubicBezTo>
                    <a:cubicBezTo>
                      <a:pt x="33" y="177"/>
                      <a:pt x="33" y="177"/>
                      <a:pt x="33" y="177"/>
                    </a:cubicBezTo>
                    <a:cubicBezTo>
                      <a:pt x="38" y="168"/>
                      <a:pt x="34" y="108"/>
                      <a:pt x="44" y="97"/>
                    </a:cubicBezTo>
                    <a:cubicBezTo>
                      <a:pt x="47" y="94"/>
                      <a:pt x="68" y="87"/>
                      <a:pt x="75" y="93"/>
                    </a:cubicBezTo>
                    <a:cubicBezTo>
                      <a:pt x="70" y="98"/>
                      <a:pt x="70" y="98"/>
                      <a:pt x="70" y="98"/>
                    </a:cubicBezTo>
                    <a:cubicBezTo>
                      <a:pt x="63" y="105"/>
                      <a:pt x="54" y="111"/>
                      <a:pt x="47" y="114"/>
                    </a:cubicBezTo>
                    <a:cubicBezTo>
                      <a:pt x="44" y="119"/>
                      <a:pt x="43" y="125"/>
                      <a:pt x="44" y="131"/>
                    </a:cubicBezTo>
                    <a:cubicBezTo>
                      <a:pt x="63" y="141"/>
                      <a:pt x="63" y="141"/>
                      <a:pt x="63" y="141"/>
                    </a:cubicBezTo>
                    <a:cubicBezTo>
                      <a:pt x="53" y="149"/>
                      <a:pt x="53" y="149"/>
                      <a:pt x="53" y="149"/>
                    </a:cubicBezTo>
                    <a:cubicBezTo>
                      <a:pt x="55" y="156"/>
                      <a:pt x="54" y="164"/>
                      <a:pt x="60" y="170"/>
                    </a:cubicBezTo>
                    <a:cubicBezTo>
                      <a:pt x="71" y="183"/>
                      <a:pt x="113" y="141"/>
                      <a:pt x="128" y="132"/>
                    </a:cubicBezTo>
                    <a:cubicBezTo>
                      <a:pt x="128" y="127"/>
                      <a:pt x="130" y="122"/>
                      <a:pt x="126" y="117"/>
                    </a:cubicBezTo>
                    <a:cubicBezTo>
                      <a:pt x="109" y="98"/>
                      <a:pt x="104" y="118"/>
                      <a:pt x="85" y="98"/>
                    </a:cubicBezTo>
                    <a:cubicBezTo>
                      <a:pt x="89" y="91"/>
                      <a:pt x="95" y="73"/>
                      <a:pt x="89" y="67"/>
                    </a:cubicBezTo>
                    <a:cubicBezTo>
                      <a:pt x="87" y="64"/>
                      <a:pt x="87" y="64"/>
                      <a:pt x="87" y="64"/>
                    </a:cubicBezTo>
                    <a:cubicBezTo>
                      <a:pt x="78" y="54"/>
                      <a:pt x="56" y="76"/>
                      <a:pt x="45" y="83"/>
                    </a:cubicBezTo>
                    <a:cubicBezTo>
                      <a:pt x="43" y="69"/>
                      <a:pt x="54" y="54"/>
                      <a:pt x="66" y="41"/>
                    </a:cubicBezTo>
                    <a:close/>
                    <a:moveTo>
                      <a:pt x="31" y="47"/>
                    </a:moveTo>
                    <a:cubicBezTo>
                      <a:pt x="6" y="74"/>
                      <a:pt x="21" y="98"/>
                      <a:pt x="21" y="125"/>
                    </a:cubicBezTo>
                    <a:cubicBezTo>
                      <a:pt x="22" y="156"/>
                      <a:pt x="0" y="177"/>
                      <a:pt x="23" y="204"/>
                    </a:cubicBezTo>
                    <a:cubicBezTo>
                      <a:pt x="33" y="196"/>
                      <a:pt x="33" y="196"/>
                      <a:pt x="33" y="196"/>
                    </a:cubicBezTo>
                    <a:cubicBezTo>
                      <a:pt x="39" y="202"/>
                      <a:pt x="39" y="202"/>
                      <a:pt x="39" y="202"/>
                    </a:cubicBezTo>
                    <a:cubicBezTo>
                      <a:pt x="44" y="208"/>
                      <a:pt x="67" y="203"/>
                      <a:pt x="73" y="201"/>
                    </a:cubicBezTo>
                    <a:cubicBezTo>
                      <a:pt x="92" y="194"/>
                      <a:pt x="88" y="191"/>
                      <a:pt x="108" y="214"/>
                    </a:cubicBezTo>
                    <a:cubicBezTo>
                      <a:pt x="166" y="201"/>
                      <a:pt x="146" y="172"/>
                      <a:pt x="150" y="130"/>
                    </a:cubicBezTo>
                    <a:cubicBezTo>
                      <a:pt x="151" y="107"/>
                      <a:pt x="154" y="41"/>
                      <a:pt x="137" y="22"/>
                    </a:cubicBezTo>
                    <a:cubicBezTo>
                      <a:pt x="117" y="0"/>
                      <a:pt x="54" y="22"/>
                      <a:pt x="31" y="47"/>
                    </a:cubicBezTo>
                    <a:close/>
                    <a:moveTo>
                      <a:pt x="106" y="127"/>
                    </a:moveTo>
                    <a:cubicBezTo>
                      <a:pt x="106" y="127"/>
                      <a:pt x="104" y="130"/>
                      <a:pt x="106" y="132"/>
                    </a:cubicBezTo>
                    <a:cubicBezTo>
                      <a:pt x="108" y="135"/>
                      <a:pt x="109" y="135"/>
                      <a:pt x="111" y="133"/>
                    </a:cubicBezTo>
                    <a:cubicBezTo>
                      <a:pt x="113" y="131"/>
                      <a:pt x="113" y="128"/>
                      <a:pt x="110" y="125"/>
                    </a:cubicBezTo>
                    <a:cubicBezTo>
                      <a:pt x="107" y="123"/>
                      <a:pt x="106" y="127"/>
                      <a:pt x="106" y="127"/>
                    </a:cubicBezTo>
                    <a:close/>
                    <a:moveTo>
                      <a:pt x="60" y="124"/>
                    </a:moveTo>
                    <a:cubicBezTo>
                      <a:pt x="59" y="125"/>
                      <a:pt x="60" y="126"/>
                      <a:pt x="63" y="126"/>
                    </a:cubicBezTo>
                    <a:cubicBezTo>
                      <a:pt x="66" y="126"/>
                      <a:pt x="67" y="125"/>
                      <a:pt x="70" y="122"/>
                    </a:cubicBezTo>
                    <a:cubicBezTo>
                      <a:pt x="73" y="119"/>
                      <a:pt x="72" y="116"/>
                      <a:pt x="68" y="117"/>
                    </a:cubicBezTo>
                    <a:cubicBezTo>
                      <a:pt x="65" y="117"/>
                      <a:pt x="60" y="123"/>
                      <a:pt x="60" y="124"/>
                    </a:cubicBezTo>
                    <a:close/>
                    <a:moveTo>
                      <a:pt x="84" y="118"/>
                    </a:moveTo>
                    <a:cubicBezTo>
                      <a:pt x="84" y="120"/>
                      <a:pt x="87" y="120"/>
                      <a:pt x="88" y="118"/>
                    </a:cubicBezTo>
                    <a:cubicBezTo>
                      <a:pt x="89" y="116"/>
                      <a:pt x="88" y="116"/>
                      <a:pt x="89" y="114"/>
                    </a:cubicBezTo>
                    <a:cubicBezTo>
                      <a:pt x="90" y="111"/>
                      <a:pt x="89" y="111"/>
                      <a:pt x="87" y="111"/>
                    </a:cubicBezTo>
                    <a:cubicBezTo>
                      <a:pt x="85" y="111"/>
                      <a:pt x="84" y="116"/>
                      <a:pt x="84" y="11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3" name="ïṡlîdé">
                <a:extLst>
                  <a:ext uri="{FF2B5EF4-FFF2-40B4-BE49-F238E27FC236}">
                    <a16:creationId xmlns:a16="http://schemas.microsoft.com/office/drawing/2014/main" id="{A3F72EC5-A64E-4A86-AD4C-115946CC0567}"/>
                  </a:ext>
                </a:extLst>
              </p:cNvPr>
              <p:cNvSpPr/>
              <p:nvPr/>
            </p:nvSpPr>
            <p:spPr bwMode="auto">
              <a:xfrm>
                <a:off x="5532438" y="2925763"/>
                <a:ext cx="668338" cy="739775"/>
              </a:xfrm>
              <a:custGeom>
                <a:avLst/>
                <a:gdLst>
                  <a:gd name="T0" fmla="*/ 137 w 203"/>
                  <a:gd name="T1" fmla="*/ 49 h 223"/>
                  <a:gd name="T2" fmla="*/ 112 w 203"/>
                  <a:gd name="T3" fmla="*/ 45 h 223"/>
                  <a:gd name="T4" fmla="*/ 98 w 203"/>
                  <a:gd name="T5" fmla="*/ 52 h 223"/>
                  <a:gd name="T6" fmla="*/ 69 w 203"/>
                  <a:gd name="T7" fmla="*/ 84 h 223"/>
                  <a:gd name="T8" fmla="*/ 92 w 203"/>
                  <a:gd name="T9" fmla="*/ 27 h 223"/>
                  <a:gd name="T10" fmla="*/ 78 w 203"/>
                  <a:gd name="T11" fmla="*/ 13 h 223"/>
                  <a:gd name="T12" fmla="*/ 71 w 203"/>
                  <a:gd name="T13" fmla="*/ 33 h 223"/>
                  <a:gd name="T14" fmla="*/ 48 w 203"/>
                  <a:gd name="T15" fmla="*/ 101 h 223"/>
                  <a:gd name="T16" fmla="*/ 56 w 203"/>
                  <a:gd name="T17" fmla="*/ 156 h 223"/>
                  <a:gd name="T18" fmla="*/ 76 w 203"/>
                  <a:gd name="T19" fmla="*/ 186 h 223"/>
                  <a:gd name="T20" fmla="*/ 90 w 203"/>
                  <a:gd name="T21" fmla="*/ 115 h 223"/>
                  <a:gd name="T22" fmla="*/ 110 w 203"/>
                  <a:gd name="T23" fmla="*/ 78 h 223"/>
                  <a:gd name="T24" fmla="*/ 99 w 203"/>
                  <a:gd name="T25" fmla="*/ 118 h 223"/>
                  <a:gd name="T26" fmla="*/ 86 w 203"/>
                  <a:gd name="T27" fmla="*/ 156 h 223"/>
                  <a:gd name="T28" fmla="*/ 131 w 203"/>
                  <a:gd name="T29" fmla="*/ 186 h 223"/>
                  <a:gd name="T30" fmla="*/ 159 w 203"/>
                  <a:gd name="T31" fmla="*/ 172 h 223"/>
                  <a:gd name="T32" fmla="*/ 202 w 203"/>
                  <a:gd name="T33" fmla="*/ 110 h 223"/>
                  <a:gd name="T34" fmla="*/ 188 w 203"/>
                  <a:gd name="T35" fmla="*/ 91 h 223"/>
                  <a:gd name="T36" fmla="*/ 153 w 203"/>
                  <a:gd name="T37" fmla="*/ 4 h 223"/>
                  <a:gd name="T38" fmla="*/ 144 w 203"/>
                  <a:gd name="T39" fmla="*/ 2 h 223"/>
                  <a:gd name="T40" fmla="*/ 82 w 203"/>
                  <a:gd name="T41" fmla="*/ 96 h 223"/>
                  <a:gd name="T42" fmla="*/ 86 w 203"/>
                  <a:gd name="T43" fmla="*/ 106 h 223"/>
                  <a:gd name="T44" fmla="*/ 75 w 203"/>
                  <a:gd name="T45" fmla="*/ 108 h 223"/>
                  <a:gd name="T46" fmla="*/ 89 w 203"/>
                  <a:gd name="T47" fmla="*/ 73 h 223"/>
                  <a:gd name="T48" fmla="*/ 83 w 203"/>
                  <a:gd name="T49" fmla="*/ 80 h 223"/>
                  <a:gd name="T50" fmla="*/ 57 w 203"/>
                  <a:gd name="T51" fmla="*/ 138 h 223"/>
                  <a:gd name="T52" fmla="*/ 56 w 203"/>
                  <a:gd name="T53" fmla="*/ 125 h 223"/>
                  <a:gd name="T54" fmla="*/ 126 w 203"/>
                  <a:gd name="T55" fmla="*/ 120 h 223"/>
                  <a:gd name="T56" fmla="*/ 117 w 203"/>
                  <a:gd name="T57" fmla="*/ 126 h 223"/>
                  <a:gd name="T58" fmla="*/ 136 w 203"/>
                  <a:gd name="T59" fmla="*/ 73 h 223"/>
                  <a:gd name="T60" fmla="*/ 130 w 203"/>
                  <a:gd name="T61" fmla="*/ 75 h 223"/>
                  <a:gd name="T62" fmla="*/ 171 w 203"/>
                  <a:gd name="T63" fmla="*/ 98 h 223"/>
                  <a:gd name="T64" fmla="*/ 168 w 203"/>
                  <a:gd name="T65" fmla="*/ 103 h 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03" h="223">
                    <a:moveTo>
                      <a:pt x="144" y="2"/>
                    </a:moveTo>
                    <a:cubicBezTo>
                      <a:pt x="138" y="13"/>
                      <a:pt x="143" y="36"/>
                      <a:pt x="137" y="49"/>
                    </a:cubicBezTo>
                    <a:cubicBezTo>
                      <a:pt x="126" y="33"/>
                      <a:pt x="126" y="33"/>
                      <a:pt x="126" y="33"/>
                    </a:cubicBezTo>
                    <a:cubicBezTo>
                      <a:pt x="117" y="33"/>
                      <a:pt x="109" y="34"/>
                      <a:pt x="112" y="45"/>
                    </a:cubicBezTo>
                    <a:cubicBezTo>
                      <a:pt x="116" y="57"/>
                      <a:pt x="119" y="59"/>
                      <a:pt x="110" y="69"/>
                    </a:cubicBezTo>
                    <a:cubicBezTo>
                      <a:pt x="106" y="65"/>
                      <a:pt x="100" y="53"/>
                      <a:pt x="98" y="52"/>
                    </a:cubicBezTo>
                    <a:cubicBezTo>
                      <a:pt x="95" y="49"/>
                      <a:pt x="87" y="48"/>
                      <a:pt x="85" y="50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32" y="91"/>
                      <a:pt x="32" y="91"/>
                      <a:pt x="32" y="91"/>
                    </a:cubicBezTo>
                    <a:cubicBezTo>
                      <a:pt x="51" y="70"/>
                      <a:pt x="74" y="58"/>
                      <a:pt x="92" y="27"/>
                    </a:cubicBezTo>
                    <a:cubicBezTo>
                      <a:pt x="94" y="23"/>
                      <a:pt x="94" y="23"/>
                      <a:pt x="94" y="23"/>
                    </a:cubicBezTo>
                    <a:cubicBezTo>
                      <a:pt x="101" y="12"/>
                      <a:pt x="79" y="10"/>
                      <a:pt x="78" y="13"/>
                    </a:cubicBezTo>
                    <a:cubicBezTo>
                      <a:pt x="74" y="19"/>
                      <a:pt x="78" y="21"/>
                      <a:pt x="73" y="29"/>
                    </a:cubicBezTo>
                    <a:cubicBezTo>
                      <a:pt x="71" y="33"/>
                      <a:pt x="71" y="33"/>
                      <a:pt x="71" y="33"/>
                    </a:cubicBezTo>
                    <a:cubicBezTo>
                      <a:pt x="59" y="53"/>
                      <a:pt x="6" y="94"/>
                      <a:pt x="21" y="105"/>
                    </a:cubicBezTo>
                    <a:cubicBezTo>
                      <a:pt x="27" y="110"/>
                      <a:pt x="42" y="101"/>
                      <a:pt x="48" y="101"/>
                    </a:cubicBezTo>
                    <a:cubicBezTo>
                      <a:pt x="38" y="113"/>
                      <a:pt x="0" y="157"/>
                      <a:pt x="19" y="172"/>
                    </a:cubicBezTo>
                    <a:cubicBezTo>
                      <a:pt x="30" y="181"/>
                      <a:pt x="48" y="165"/>
                      <a:pt x="56" y="156"/>
                    </a:cubicBezTo>
                    <a:cubicBezTo>
                      <a:pt x="63" y="164"/>
                      <a:pt x="60" y="179"/>
                      <a:pt x="69" y="186"/>
                    </a:cubicBezTo>
                    <a:cubicBezTo>
                      <a:pt x="72" y="188"/>
                      <a:pt x="75" y="188"/>
                      <a:pt x="76" y="186"/>
                    </a:cubicBezTo>
                    <a:cubicBezTo>
                      <a:pt x="82" y="176"/>
                      <a:pt x="66" y="160"/>
                      <a:pt x="75" y="136"/>
                    </a:cubicBezTo>
                    <a:cubicBezTo>
                      <a:pt x="80" y="123"/>
                      <a:pt x="85" y="126"/>
                      <a:pt x="90" y="115"/>
                    </a:cubicBezTo>
                    <a:cubicBezTo>
                      <a:pt x="94" y="106"/>
                      <a:pt x="96" y="97"/>
                      <a:pt x="102" y="86"/>
                    </a:cubicBezTo>
                    <a:cubicBezTo>
                      <a:pt x="105" y="81"/>
                      <a:pt x="106" y="82"/>
                      <a:pt x="110" y="78"/>
                    </a:cubicBezTo>
                    <a:cubicBezTo>
                      <a:pt x="115" y="81"/>
                      <a:pt x="115" y="81"/>
                      <a:pt x="115" y="81"/>
                    </a:cubicBezTo>
                    <a:cubicBezTo>
                      <a:pt x="99" y="118"/>
                      <a:pt x="99" y="118"/>
                      <a:pt x="99" y="118"/>
                    </a:cubicBezTo>
                    <a:cubicBezTo>
                      <a:pt x="98" y="119"/>
                      <a:pt x="87" y="125"/>
                      <a:pt x="87" y="126"/>
                    </a:cubicBezTo>
                    <a:cubicBezTo>
                      <a:pt x="84" y="130"/>
                      <a:pt x="84" y="155"/>
                      <a:pt x="86" y="156"/>
                    </a:cubicBezTo>
                    <a:cubicBezTo>
                      <a:pt x="95" y="163"/>
                      <a:pt x="126" y="148"/>
                      <a:pt x="128" y="149"/>
                    </a:cubicBezTo>
                    <a:cubicBezTo>
                      <a:pt x="135" y="155"/>
                      <a:pt x="130" y="176"/>
                      <a:pt x="131" y="186"/>
                    </a:cubicBezTo>
                    <a:cubicBezTo>
                      <a:pt x="132" y="204"/>
                      <a:pt x="134" y="207"/>
                      <a:pt x="142" y="223"/>
                    </a:cubicBezTo>
                    <a:cubicBezTo>
                      <a:pt x="148" y="211"/>
                      <a:pt x="157" y="185"/>
                      <a:pt x="159" y="172"/>
                    </a:cubicBezTo>
                    <a:cubicBezTo>
                      <a:pt x="162" y="156"/>
                      <a:pt x="163" y="133"/>
                      <a:pt x="166" y="121"/>
                    </a:cubicBezTo>
                    <a:cubicBezTo>
                      <a:pt x="202" y="110"/>
                      <a:pt x="202" y="110"/>
                      <a:pt x="202" y="110"/>
                    </a:cubicBezTo>
                    <a:cubicBezTo>
                      <a:pt x="203" y="99"/>
                      <a:pt x="203" y="99"/>
                      <a:pt x="203" y="99"/>
                    </a:cubicBezTo>
                    <a:cubicBezTo>
                      <a:pt x="188" y="91"/>
                      <a:pt x="188" y="91"/>
                      <a:pt x="188" y="91"/>
                    </a:cubicBezTo>
                    <a:cubicBezTo>
                      <a:pt x="187" y="66"/>
                      <a:pt x="168" y="68"/>
                      <a:pt x="172" y="48"/>
                    </a:cubicBezTo>
                    <a:cubicBezTo>
                      <a:pt x="174" y="34"/>
                      <a:pt x="166" y="14"/>
                      <a:pt x="153" y="4"/>
                    </a:cubicBezTo>
                    <a:cubicBezTo>
                      <a:pt x="152" y="3"/>
                      <a:pt x="152" y="3"/>
                      <a:pt x="152" y="3"/>
                    </a:cubicBezTo>
                    <a:cubicBezTo>
                      <a:pt x="149" y="0"/>
                      <a:pt x="146" y="0"/>
                      <a:pt x="144" y="2"/>
                    </a:cubicBezTo>
                    <a:close/>
                    <a:moveTo>
                      <a:pt x="75" y="108"/>
                    </a:moveTo>
                    <a:cubicBezTo>
                      <a:pt x="78" y="102"/>
                      <a:pt x="78" y="95"/>
                      <a:pt x="82" y="96"/>
                    </a:cubicBezTo>
                    <a:cubicBezTo>
                      <a:pt x="85" y="97"/>
                      <a:pt x="89" y="93"/>
                      <a:pt x="91" y="95"/>
                    </a:cubicBezTo>
                    <a:cubicBezTo>
                      <a:pt x="93" y="98"/>
                      <a:pt x="90" y="104"/>
                      <a:pt x="86" y="106"/>
                    </a:cubicBezTo>
                    <a:cubicBezTo>
                      <a:pt x="82" y="109"/>
                      <a:pt x="77" y="114"/>
                      <a:pt x="77" y="114"/>
                    </a:cubicBezTo>
                    <a:cubicBezTo>
                      <a:pt x="77" y="114"/>
                      <a:pt x="72" y="114"/>
                      <a:pt x="75" y="108"/>
                    </a:cubicBezTo>
                    <a:close/>
                    <a:moveTo>
                      <a:pt x="83" y="80"/>
                    </a:moveTo>
                    <a:cubicBezTo>
                      <a:pt x="84" y="76"/>
                      <a:pt x="85" y="74"/>
                      <a:pt x="89" y="73"/>
                    </a:cubicBezTo>
                    <a:cubicBezTo>
                      <a:pt x="93" y="72"/>
                      <a:pt x="93" y="76"/>
                      <a:pt x="90" y="81"/>
                    </a:cubicBezTo>
                    <a:cubicBezTo>
                      <a:pt x="87" y="86"/>
                      <a:pt x="81" y="84"/>
                      <a:pt x="83" y="80"/>
                    </a:cubicBezTo>
                    <a:close/>
                    <a:moveTo>
                      <a:pt x="56" y="125"/>
                    </a:moveTo>
                    <a:cubicBezTo>
                      <a:pt x="59" y="127"/>
                      <a:pt x="60" y="136"/>
                      <a:pt x="57" y="138"/>
                    </a:cubicBezTo>
                    <a:cubicBezTo>
                      <a:pt x="53" y="140"/>
                      <a:pt x="48" y="148"/>
                      <a:pt x="46" y="145"/>
                    </a:cubicBezTo>
                    <a:cubicBezTo>
                      <a:pt x="43" y="142"/>
                      <a:pt x="53" y="122"/>
                      <a:pt x="56" y="125"/>
                    </a:cubicBezTo>
                    <a:close/>
                    <a:moveTo>
                      <a:pt x="117" y="126"/>
                    </a:moveTo>
                    <a:cubicBezTo>
                      <a:pt x="115" y="121"/>
                      <a:pt x="120" y="120"/>
                      <a:pt x="126" y="120"/>
                    </a:cubicBezTo>
                    <a:cubicBezTo>
                      <a:pt x="132" y="119"/>
                      <a:pt x="133" y="124"/>
                      <a:pt x="128" y="126"/>
                    </a:cubicBezTo>
                    <a:cubicBezTo>
                      <a:pt x="123" y="128"/>
                      <a:pt x="118" y="131"/>
                      <a:pt x="117" y="126"/>
                    </a:cubicBezTo>
                    <a:close/>
                    <a:moveTo>
                      <a:pt x="130" y="75"/>
                    </a:moveTo>
                    <a:cubicBezTo>
                      <a:pt x="130" y="73"/>
                      <a:pt x="133" y="71"/>
                      <a:pt x="136" y="73"/>
                    </a:cubicBezTo>
                    <a:cubicBezTo>
                      <a:pt x="140" y="75"/>
                      <a:pt x="139" y="76"/>
                      <a:pt x="134" y="79"/>
                    </a:cubicBezTo>
                    <a:cubicBezTo>
                      <a:pt x="129" y="81"/>
                      <a:pt x="130" y="76"/>
                      <a:pt x="130" y="75"/>
                    </a:cubicBezTo>
                    <a:close/>
                    <a:moveTo>
                      <a:pt x="166" y="99"/>
                    </a:moveTo>
                    <a:cubicBezTo>
                      <a:pt x="171" y="98"/>
                      <a:pt x="171" y="98"/>
                      <a:pt x="171" y="98"/>
                    </a:cubicBezTo>
                    <a:cubicBezTo>
                      <a:pt x="172" y="104"/>
                      <a:pt x="172" y="104"/>
                      <a:pt x="172" y="104"/>
                    </a:cubicBezTo>
                    <a:cubicBezTo>
                      <a:pt x="172" y="104"/>
                      <a:pt x="171" y="105"/>
                      <a:pt x="168" y="103"/>
                    </a:cubicBezTo>
                    <a:cubicBezTo>
                      <a:pt x="164" y="101"/>
                      <a:pt x="167" y="99"/>
                      <a:pt x="166" y="99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4" name="í$liďé">
                <a:extLst>
                  <a:ext uri="{FF2B5EF4-FFF2-40B4-BE49-F238E27FC236}">
                    <a16:creationId xmlns:a16="http://schemas.microsoft.com/office/drawing/2014/main" id="{61E0FD07-6BA6-4203-9AE2-05EA3627F193}"/>
                  </a:ext>
                </a:extLst>
              </p:cNvPr>
              <p:cNvSpPr/>
              <p:nvPr/>
            </p:nvSpPr>
            <p:spPr bwMode="auto">
              <a:xfrm>
                <a:off x="6399213" y="2949575"/>
                <a:ext cx="122238" cy="166688"/>
              </a:xfrm>
              <a:custGeom>
                <a:avLst/>
                <a:gdLst>
                  <a:gd name="T0" fmla="*/ 12 w 37"/>
                  <a:gd name="T1" fmla="*/ 4 h 50"/>
                  <a:gd name="T2" fmla="*/ 21 w 37"/>
                  <a:gd name="T3" fmla="*/ 49 h 50"/>
                  <a:gd name="T4" fmla="*/ 25 w 37"/>
                  <a:gd name="T5" fmla="*/ 49 h 50"/>
                  <a:gd name="T6" fmla="*/ 33 w 37"/>
                  <a:gd name="T7" fmla="*/ 46 h 50"/>
                  <a:gd name="T8" fmla="*/ 24 w 37"/>
                  <a:gd name="T9" fmla="*/ 2 h 50"/>
                  <a:gd name="T10" fmla="*/ 19 w 37"/>
                  <a:gd name="T11" fmla="*/ 2 h 50"/>
                  <a:gd name="T12" fmla="*/ 12 w 37"/>
                  <a:gd name="T13" fmla="*/ 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50">
                    <a:moveTo>
                      <a:pt x="12" y="4"/>
                    </a:moveTo>
                    <a:cubicBezTo>
                      <a:pt x="14" y="20"/>
                      <a:pt x="0" y="45"/>
                      <a:pt x="21" y="49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29" y="50"/>
                      <a:pt x="32" y="49"/>
                      <a:pt x="33" y="46"/>
                    </a:cubicBezTo>
                    <a:cubicBezTo>
                      <a:pt x="37" y="31"/>
                      <a:pt x="28" y="13"/>
                      <a:pt x="24" y="2"/>
                    </a:cubicBezTo>
                    <a:cubicBezTo>
                      <a:pt x="23" y="2"/>
                      <a:pt x="20" y="0"/>
                      <a:pt x="19" y="2"/>
                    </a:cubicBezTo>
                    <a:cubicBezTo>
                      <a:pt x="17" y="5"/>
                      <a:pt x="19" y="4"/>
                      <a:pt x="12" y="4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5" name="i$ļiḋe">
                <a:extLst>
                  <a:ext uri="{FF2B5EF4-FFF2-40B4-BE49-F238E27FC236}">
                    <a16:creationId xmlns:a16="http://schemas.microsoft.com/office/drawing/2014/main" id="{C032A865-0AF0-4D28-A33E-B0AC59E03ED4}"/>
                  </a:ext>
                </a:extLst>
              </p:cNvPr>
              <p:cNvSpPr/>
              <p:nvPr/>
            </p:nvSpPr>
            <p:spPr bwMode="auto">
              <a:xfrm>
                <a:off x="6337300" y="2970213"/>
                <a:ext cx="465138" cy="666750"/>
              </a:xfrm>
              <a:custGeom>
                <a:avLst/>
                <a:gdLst>
                  <a:gd name="T0" fmla="*/ 60 w 141"/>
                  <a:gd name="T1" fmla="*/ 16 h 201"/>
                  <a:gd name="T2" fmla="*/ 86 w 141"/>
                  <a:gd name="T3" fmla="*/ 32 h 201"/>
                  <a:gd name="T4" fmla="*/ 41 w 141"/>
                  <a:gd name="T5" fmla="*/ 64 h 201"/>
                  <a:gd name="T6" fmla="*/ 3 w 141"/>
                  <a:gd name="T7" fmla="*/ 105 h 201"/>
                  <a:gd name="T8" fmla="*/ 29 w 141"/>
                  <a:gd name="T9" fmla="*/ 134 h 201"/>
                  <a:gd name="T10" fmla="*/ 68 w 141"/>
                  <a:gd name="T11" fmla="*/ 70 h 201"/>
                  <a:gd name="T12" fmla="*/ 123 w 141"/>
                  <a:gd name="T13" fmla="*/ 71 h 201"/>
                  <a:gd name="T14" fmla="*/ 93 w 141"/>
                  <a:gd name="T15" fmla="*/ 91 h 201"/>
                  <a:gd name="T16" fmla="*/ 84 w 141"/>
                  <a:gd name="T17" fmla="*/ 87 h 201"/>
                  <a:gd name="T18" fmla="*/ 78 w 141"/>
                  <a:gd name="T19" fmla="*/ 86 h 201"/>
                  <a:gd name="T20" fmla="*/ 57 w 141"/>
                  <a:gd name="T21" fmla="*/ 113 h 201"/>
                  <a:gd name="T22" fmla="*/ 81 w 141"/>
                  <a:gd name="T23" fmla="*/ 101 h 201"/>
                  <a:gd name="T24" fmla="*/ 79 w 141"/>
                  <a:gd name="T25" fmla="*/ 126 h 201"/>
                  <a:gd name="T26" fmla="*/ 78 w 141"/>
                  <a:gd name="T27" fmla="*/ 128 h 201"/>
                  <a:gd name="T28" fmla="*/ 84 w 141"/>
                  <a:gd name="T29" fmla="*/ 140 h 201"/>
                  <a:gd name="T30" fmla="*/ 40 w 141"/>
                  <a:gd name="T31" fmla="*/ 150 h 201"/>
                  <a:gd name="T32" fmla="*/ 53 w 141"/>
                  <a:gd name="T33" fmla="*/ 159 h 201"/>
                  <a:gd name="T34" fmla="*/ 60 w 141"/>
                  <a:gd name="T35" fmla="*/ 160 h 201"/>
                  <a:gd name="T36" fmla="*/ 91 w 141"/>
                  <a:gd name="T37" fmla="*/ 155 h 201"/>
                  <a:gd name="T38" fmla="*/ 47 w 141"/>
                  <a:gd name="T39" fmla="*/ 181 h 201"/>
                  <a:gd name="T40" fmla="*/ 108 w 141"/>
                  <a:gd name="T41" fmla="*/ 176 h 201"/>
                  <a:gd name="T42" fmla="*/ 106 w 141"/>
                  <a:gd name="T43" fmla="*/ 148 h 201"/>
                  <a:gd name="T44" fmla="*/ 113 w 141"/>
                  <a:gd name="T45" fmla="*/ 147 h 201"/>
                  <a:gd name="T46" fmla="*/ 130 w 141"/>
                  <a:gd name="T47" fmla="*/ 154 h 201"/>
                  <a:gd name="T48" fmla="*/ 138 w 141"/>
                  <a:gd name="T49" fmla="*/ 146 h 201"/>
                  <a:gd name="T50" fmla="*/ 131 w 141"/>
                  <a:gd name="T51" fmla="*/ 131 h 201"/>
                  <a:gd name="T52" fmla="*/ 102 w 141"/>
                  <a:gd name="T53" fmla="*/ 127 h 201"/>
                  <a:gd name="T54" fmla="*/ 98 w 141"/>
                  <a:gd name="T55" fmla="*/ 135 h 201"/>
                  <a:gd name="T56" fmla="*/ 90 w 141"/>
                  <a:gd name="T57" fmla="*/ 131 h 201"/>
                  <a:gd name="T58" fmla="*/ 104 w 141"/>
                  <a:gd name="T59" fmla="*/ 113 h 201"/>
                  <a:gd name="T60" fmla="*/ 103 w 141"/>
                  <a:gd name="T61" fmla="*/ 99 h 201"/>
                  <a:gd name="T62" fmla="*/ 120 w 141"/>
                  <a:gd name="T63" fmla="*/ 99 h 201"/>
                  <a:gd name="T64" fmla="*/ 138 w 141"/>
                  <a:gd name="T65" fmla="*/ 83 h 201"/>
                  <a:gd name="T66" fmla="*/ 139 w 141"/>
                  <a:gd name="T67" fmla="*/ 79 h 201"/>
                  <a:gd name="T68" fmla="*/ 119 w 141"/>
                  <a:gd name="T69" fmla="*/ 42 h 201"/>
                  <a:gd name="T70" fmla="*/ 101 w 141"/>
                  <a:gd name="T71" fmla="*/ 36 h 201"/>
                  <a:gd name="T72" fmla="*/ 139 w 141"/>
                  <a:gd name="T73" fmla="*/ 14 h 201"/>
                  <a:gd name="T74" fmla="*/ 122 w 141"/>
                  <a:gd name="T75" fmla="*/ 2 h 201"/>
                  <a:gd name="T76" fmla="*/ 113 w 141"/>
                  <a:gd name="T77" fmla="*/ 1 h 201"/>
                  <a:gd name="T78" fmla="*/ 60 w 141"/>
                  <a:gd name="T79" fmla="*/ 16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41" h="201">
                    <a:moveTo>
                      <a:pt x="60" y="16"/>
                    </a:moveTo>
                    <a:cubicBezTo>
                      <a:pt x="86" y="32"/>
                      <a:pt x="86" y="32"/>
                      <a:pt x="86" y="32"/>
                    </a:cubicBezTo>
                    <a:cubicBezTo>
                      <a:pt x="78" y="40"/>
                      <a:pt x="54" y="54"/>
                      <a:pt x="41" y="64"/>
                    </a:cubicBezTo>
                    <a:cubicBezTo>
                      <a:pt x="36" y="67"/>
                      <a:pt x="3" y="102"/>
                      <a:pt x="3" y="105"/>
                    </a:cubicBezTo>
                    <a:cubicBezTo>
                      <a:pt x="0" y="127"/>
                      <a:pt x="12" y="132"/>
                      <a:pt x="29" y="134"/>
                    </a:cubicBezTo>
                    <a:cubicBezTo>
                      <a:pt x="35" y="97"/>
                      <a:pt x="49" y="91"/>
                      <a:pt x="68" y="70"/>
                    </a:cubicBezTo>
                    <a:cubicBezTo>
                      <a:pt x="85" y="51"/>
                      <a:pt x="109" y="32"/>
                      <a:pt x="123" y="71"/>
                    </a:cubicBezTo>
                    <a:cubicBezTo>
                      <a:pt x="93" y="91"/>
                      <a:pt x="93" y="91"/>
                      <a:pt x="93" y="91"/>
                    </a:cubicBezTo>
                    <a:cubicBezTo>
                      <a:pt x="90" y="89"/>
                      <a:pt x="90" y="88"/>
                      <a:pt x="84" y="87"/>
                    </a:cubicBezTo>
                    <a:cubicBezTo>
                      <a:pt x="78" y="86"/>
                      <a:pt x="78" y="86"/>
                      <a:pt x="78" y="86"/>
                    </a:cubicBezTo>
                    <a:cubicBezTo>
                      <a:pt x="64" y="84"/>
                      <a:pt x="57" y="102"/>
                      <a:pt x="57" y="113"/>
                    </a:cubicBezTo>
                    <a:cubicBezTo>
                      <a:pt x="69" y="112"/>
                      <a:pt x="73" y="101"/>
                      <a:pt x="81" y="101"/>
                    </a:cubicBezTo>
                    <a:cubicBezTo>
                      <a:pt x="93" y="101"/>
                      <a:pt x="80" y="115"/>
                      <a:pt x="79" y="126"/>
                    </a:cubicBezTo>
                    <a:cubicBezTo>
                      <a:pt x="78" y="128"/>
                      <a:pt x="78" y="128"/>
                      <a:pt x="78" y="128"/>
                    </a:cubicBezTo>
                    <a:cubicBezTo>
                      <a:pt x="78" y="133"/>
                      <a:pt x="81" y="135"/>
                      <a:pt x="84" y="140"/>
                    </a:cubicBezTo>
                    <a:cubicBezTo>
                      <a:pt x="40" y="150"/>
                      <a:pt x="40" y="150"/>
                      <a:pt x="40" y="150"/>
                    </a:cubicBezTo>
                    <a:cubicBezTo>
                      <a:pt x="43" y="155"/>
                      <a:pt x="44" y="158"/>
                      <a:pt x="53" y="159"/>
                    </a:cubicBezTo>
                    <a:cubicBezTo>
                      <a:pt x="60" y="160"/>
                      <a:pt x="60" y="160"/>
                      <a:pt x="60" y="160"/>
                    </a:cubicBezTo>
                    <a:cubicBezTo>
                      <a:pt x="65" y="161"/>
                      <a:pt x="81" y="156"/>
                      <a:pt x="91" y="155"/>
                    </a:cubicBezTo>
                    <a:cubicBezTo>
                      <a:pt x="85" y="177"/>
                      <a:pt x="54" y="165"/>
                      <a:pt x="47" y="181"/>
                    </a:cubicBezTo>
                    <a:cubicBezTo>
                      <a:pt x="73" y="186"/>
                      <a:pt x="90" y="201"/>
                      <a:pt x="108" y="176"/>
                    </a:cubicBezTo>
                    <a:cubicBezTo>
                      <a:pt x="106" y="148"/>
                      <a:pt x="106" y="148"/>
                      <a:pt x="106" y="148"/>
                    </a:cubicBezTo>
                    <a:cubicBezTo>
                      <a:pt x="113" y="147"/>
                      <a:pt x="113" y="147"/>
                      <a:pt x="113" y="147"/>
                    </a:cubicBezTo>
                    <a:cubicBezTo>
                      <a:pt x="119" y="149"/>
                      <a:pt x="123" y="153"/>
                      <a:pt x="130" y="154"/>
                    </a:cubicBezTo>
                    <a:cubicBezTo>
                      <a:pt x="133" y="154"/>
                      <a:pt x="138" y="150"/>
                      <a:pt x="138" y="146"/>
                    </a:cubicBezTo>
                    <a:cubicBezTo>
                      <a:pt x="139" y="139"/>
                      <a:pt x="138" y="132"/>
                      <a:pt x="131" y="131"/>
                    </a:cubicBezTo>
                    <a:cubicBezTo>
                      <a:pt x="102" y="127"/>
                      <a:pt x="102" y="127"/>
                      <a:pt x="102" y="127"/>
                    </a:cubicBezTo>
                    <a:cubicBezTo>
                      <a:pt x="98" y="135"/>
                      <a:pt x="98" y="135"/>
                      <a:pt x="98" y="135"/>
                    </a:cubicBezTo>
                    <a:cubicBezTo>
                      <a:pt x="90" y="131"/>
                      <a:pt x="90" y="131"/>
                      <a:pt x="90" y="131"/>
                    </a:cubicBezTo>
                    <a:cubicBezTo>
                      <a:pt x="104" y="113"/>
                      <a:pt x="104" y="113"/>
                      <a:pt x="104" y="113"/>
                    </a:cubicBezTo>
                    <a:cubicBezTo>
                      <a:pt x="103" y="99"/>
                      <a:pt x="103" y="99"/>
                      <a:pt x="103" y="99"/>
                    </a:cubicBezTo>
                    <a:cubicBezTo>
                      <a:pt x="120" y="99"/>
                      <a:pt x="120" y="99"/>
                      <a:pt x="120" y="99"/>
                    </a:cubicBezTo>
                    <a:cubicBezTo>
                      <a:pt x="126" y="92"/>
                      <a:pt x="137" y="92"/>
                      <a:pt x="138" y="83"/>
                    </a:cubicBezTo>
                    <a:cubicBezTo>
                      <a:pt x="139" y="79"/>
                      <a:pt x="139" y="79"/>
                      <a:pt x="139" y="79"/>
                    </a:cubicBezTo>
                    <a:cubicBezTo>
                      <a:pt x="141" y="64"/>
                      <a:pt x="127" y="49"/>
                      <a:pt x="119" y="42"/>
                    </a:cubicBezTo>
                    <a:cubicBezTo>
                      <a:pt x="101" y="36"/>
                      <a:pt x="101" y="36"/>
                      <a:pt x="101" y="36"/>
                    </a:cubicBezTo>
                    <a:cubicBezTo>
                      <a:pt x="110" y="26"/>
                      <a:pt x="138" y="26"/>
                      <a:pt x="139" y="14"/>
                    </a:cubicBezTo>
                    <a:cubicBezTo>
                      <a:pt x="140" y="6"/>
                      <a:pt x="131" y="3"/>
                      <a:pt x="122" y="2"/>
                    </a:cubicBezTo>
                    <a:cubicBezTo>
                      <a:pt x="113" y="1"/>
                      <a:pt x="113" y="1"/>
                      <a:pt x="113" y="1"/>
                    </a:cubicBezTo>
                    <a:cubicBezTo>
                      <a:pt x="107" y="0"/>
                      <a:pt x="88" y="20"/>
                      <a:pt x="60" y="16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6" name="iṥlíḍê">
                <a:extLst>
                  <a:ext uri="{FF2B5EF4-FFF2-40B4-BE49-F238E27FC236}">
                    <a16:creationId xmlns:a16="http://schemas.microsoft.com/office/drawing/2014/main" id="{B558432D-0BC7-4B71-A4FA-C3F8CF645897}"/>
                  </a:ext>
                </a:extLst>
              </p:cNvPr>
              <p:cNvSpPr/>
              <p:nvPr/>
            </p:nvSpPr>
            <p:spPr bwMode="auto">
              <a:xfrm>
                <a:off x="6992938" y="2933700"/>
                <a:ext cx="587375" cy="646113"/>
              </a:xfrm>
              <a:custGeom>
                <a:avLst/>
                <a:gdLst>
                  <a:gd name="T0" fmla="*/ 71 w 178"/>
                  <a:gd name="T1" fmla="*/ 145 h 195"/>
                  <a:gd name="T2" fmla="*/ 109 w 178"/>
                  <a:gd name="T3" fmla="*/ 85 h 195"/>
                  <a:gd name="T4" fmla="*/ 110 w 178"/>
                  <a:gd name="T5" fmla="*/ 108 h 195"/>
                  <a:gd name="T6" fmla="*/ 116 w 178"/>
                  <a:gd name="T7" fmla="*/ 121 h 195"/>
                  <a:gd name="T8" fmla="*/ 130 w 178"/>
                  <a:gd name="T9" fmla="*/ 106 h 195"/>
                  <a:gd name="T10" fmla="*/ 133 w 178"/>
                  <a:gd name="T11" fmla="*/ 114 h 195"/>
                  <a:gd name="T12" fmla="*/ 132 w 178"/>
                  <a:gd name="T13" fmla="*/ 138 h 195"/>
                  <a:gd name="T14" fmla="*/ 94 w 178"/>
                  <a:gd name="T15" fmla="*/ 128 h 195"/>
                  <a:gd name="T16" fmla="*/ 113 w 178"/>
                  <a:gd name="T17" fmla="*/ 163 h 195"/>
                  <a:gd name="T18" fmla="*/ 101 w 178"/>
                  <a:gd name="T19" fmla="*/ 166 h 195"/>
                  <a:gd name="T20" fmla="*/ 71 w 178"/>
                  <a:gd name="T21" fmla="*/ 145 h 195"/>
                  <a:gd name="T22" fmla="*/ 121 w 178"/>
                  <a:gd name="T23" fmla="*/ 18 h 195"/>
                  <a:gd name="T24" fmla="*/ 113 w 178"/>
                  <a:gd name="T25" fmla="*/ 69 h 195"/>
                  <a:gd name="T26" fmla="*/ 98 w 178"/>
                  <a:gd name="T27" fmla="*/ 71 h 195"/>
                  <a:gd name="T28" fmla="*/ 83 w 178"/>
                  <a:gd name="T29" fmla="*/ 87 h 195"/>
                  <a:gd name="T30" fmla="*/ 90 w 178"/>
                  <a:gd name="T31" fmla="*/ 45 h 195"/>
                  <a:gd name="T32" fmla="*/ 109 w 178"/>
                  <a:gd name="T33" fmla="*/ 10 h 195"/>
                  <a:gd name="T34" fmla="*/ 93 w 178"/>
                  <a:gd name="T35" fmla="*/ 8 h 195"/>
                  <a:gd name="T36" fmla="*/ 55 w 178"/>
                  <a:gd name="T37" fmla="*/ 49 h 195"/>
                  <a:gd name="T38" fmla="*/ 41 w 178"/>
                  <a:gd name="T39" fmla="*/ 50 h 195"/>
                  <a:gd name="T40" fmla="*/ 48 w 178"/>
                  <a:gd name="T41" fmla="*/ 62 h 195"/>
                  <a:gd name="T42" fmla="*/ 70 w 178"/>
                  <a:gd name="T43" fmla="*/ 61 h 195"/>
                  <a:gd name="T44" fmla="*/ 63 w 178"/>
                  <a:gd name="T45" fmla="*/ 98 h 195"/>
                  <a:gd name="T46" fmla="*/ 32 w 178"/>
                  <a:gd name="T47" fmla="*/ 116 h 195"/>
                  <a:gd name="T48" fmla="*/ 30 w 178"/>
                  <a:gd name="T49" fmla="*/ 117 h 195"/>
                  <a:gd name="T50" fmla="*/ 10 w 178"/>
                  <a:gd name="T51" fmla="*/ 117 h 195"/>
                  <a:gd name="T52" fmla="*/ 1 w 178"/>
                  <a:gd name="T53" fmla="*/ 142 h 195"/>
                  <a:gd name="T54" fmla="*/ 21 w 178"/>
                  <a:gd name="T55" fmla="*/ 158 h 195"/>
                  <a:gd name="T56" fmla="*/ 23 w 178"/>
                  <a:gd name="T57" fmla="*/ 158 h 195"/>
                  <a:gd name="T58" fmla="*/ 46 w 178"/>
                  <a:gd name="T59" fmla="*/ 151 h 195"/>
                  <a:gd name="T60" fmla="*/ 59 w 178"/>
                  <a:gd name="T61" fmla="*/ 176 h 195"/>
                  <a:gd name="T62" fmla="*/ 78 w 178"/>
                  <a:gd name="T63" fmla="*/ 195 h 195"/>
                  <a:gd name="T64" fmla="*/ 72 w 178"/>
                  <a:gd name="T65" fmla="*/ 166 h 195"/>
                  <a:gd name="T66" fmla="*/ 77 w 178"/>
                  <a:gd name="T67" fmla="*/ 165 h 195"/>
                  <a:gd name="T68" fmla="*/ 97 w 178"/>
                  <a:gd name="T69" fmla="*/ 183 h 195"/>
                  <a:gd name="T70" fmla="*/ 112 w 178"/>
                  <a:gd name="T71" fmla="*/ 181 h 195"/>
                  <a:gd name="T72" fmla="*/ 142 w 178"/>
                  <a:gd name="T73" fmla="*/ 179 h 195"/>
                  <a:gd name="T74" fmla="*/ 164 w 178"/>
                  <a:gd name="T75" fmla="*/ 193 h 195"/>
                  <a:gd name="T76" fmla="*/ 177 w 178"/>
                  <a:gd name="T77" fmla="*/ 177 h 195"/>
                  <a:gd name="T78" fmla="*/ 176 w 178"/>
                  <a:gd name="T79" fmla="*/ 173 h 195"/>
                  <a:gd name="T80" fmla="*/ 146 w 178"/>
                  <a:gd name="T81" fmla="*/ 145 h 195"/>
                  <a:gd name="T82" fmla="*/ 149 w 178"/>
                  <a:gd name="T83" fmla="*/ 107 h 195"/>
                  <a:gd name="T84" fmla="*/ 122 w 178"/>
                  <a:gd name="T85" fmla="*/ 90 h 195"/>
                  <a:gd name="T86" fmla="*/ 126 w 178"/>
                  <a:gd name="T87" fmla="*/ 80 h 195"/>
                  <a:gd name="T88" fmla="*/ 151 w 178"/>
                  <a:gd name="T89" fmla="*/ 64 h 195"/>
                  <a:gd name="T90" fmla="*/ 170 w 178"/>
                  <a:gd name="T91" fmla="*/ 40 h 195"/>
                  <a:gd name="T92" fmla="*/ 137 w 178"/>
                  <a:gd name="T93" fmla="*/ 25 h 195"/>
                  <a:gd name="T94" fmla="*/ 140 w 178"/>
                  <a:gd name="T95" fmla="*/ 15 h 195"/>
                  <a:gd name="T96" fmla="*/ 123 w 178"/>
                  <a:gd name="T97" fmla="*/ 1 h 195"/>
                  <a:gd name="T98" fmla="*/ 121 w 178"/>
                  <a:gd name="T99" fmla="*/ 18 h 195"/>
                  <a:gd name="T100" fmla="*/ 134 w 178"/>
                  <a:gd name="T101" fmla="*/ 40 h 195"/>
                  <a:gd name="T102" fmla="*/ 143 w 178"/>
                  <a:gd name="T103" fmla="*/ 47 h 195"/>
                  <a:gd name="T104" fmla="*/ 146 w 178"/>
                  <a:gd name="T105" fmla="*/ 57 h 195"/>
                  <a:gd name="T106" fmla="*/ 129 w 178"/>
                  <a:gd name="T107" fmla="*/ 60 h 195"/>
                  <a:gd name="T108" fmla="*/ 134 w 178"/>
                  <a:gd name="T109" fmla="*/ 40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8" h="195">
                    <a:moveTo>
                      <a:pt x="71" y="145"/>
                    </a:moveTo>
                    <a:cubicBezTo>
                      <a:pt x="68" y="124"/>
                      <a:pt x="93" y="84"/>
                      <a:pt x="109" y="85"/>
                    </a:cubicBezTo>
                    <a:cubicBezTo>
                      <a:pt x="110" y="108"/>
                      <a:pt x="110" y="108"/>
                      <a:pt x="110" y="108"/>
                    </a:cubicBezTo>
                    <a:cubicBezTo>
                      <a:pt x="110" y="111"/>
                      <a:pt x="115" y="120"/>
                      <a:pt x="116" y="121"/>
                    </a:cubicBezTo>
                    <a:cubicBezTo>
                      <a:pt x="130" y="106"/>
                      <a:pt x="130" y="106"/>
                      <a:pt x="130" y="106"/>
                    </a:cubicBezTo>
                    <a:cubicBezTo>
                      <a:pt x="133" y="114"/>
                      <a:pt x="133" y="114"/>
                      <a:pt x="133" y="114"/>
                    </a:cubicBezTo>
                    <a:cubicBezTo>
                      <a:pt x="134" y="126"/>
                      <a:pt x="131" y="127"/>
                      <a:pt x="132" y="138"/>
                    </a:cubicBezTo>
                    <a:cubicBezTo>
                      <a:pt x="94" y="128"/>
                      <a:pt x="94" y="128"/>
                      <a:pt x="94" y="128"/>
                    </a:cubicBezTo>
                    <a:cubicBezTo>
                      <a:pt x="113" y="163"/>
                      <a:pt x="113" y="163"/>
                      <a:pt x="113" y="163"/>
                    </a:cubicBezTo>
                    <a:cubicBezTo>
                      <a:pt x="101" y="166"/>
                      <a:pt x="101" y="166"/>
                      <a:pt x="101" y="166"/>
                    </a:cubicBezTo>
                    <a:cubicBezTo>
                      <a:pt x="89" y="168"/>
                      <a:pt x="73" y="158"/>
                      <a:pt x="71" y="145"/>
                    </a:cubicBezTo>
                    <a:close/>
                    <a:moveTo>
                      <a:pt x="121" y="18"/>
                    </a:moveTo>
                    <a:cubicBezTo>
                      <a:pt x="122" y="24"/>
                      <a:pt x="114" y="53"/>
                      <a:pt x="113" y="69"/>
                    </a:cubicBezTo>
                    <a:cubicBezTo>
                      <a:pt x="98" y="71"/>
                      <a:pt x="98" y="71"/>
                      <a:pt x="98" y="71"/>
                    </a:cubicBezTo>
                    <a:cubicBezTo>
                      <a:pt x="88" y="73"/>
                      <a:pt x="93" y="82"/>
                      <a:pt x="83" y="87"/>
                    </a:cubicBezTo>
                    <a:cubicBezTo>
                      <a:pt x="87" y="74"/>
                      <a:pt x="86" y="56"/>
                      <a:pt x="90" y="45"/>
                    </a:cubicBezTo>
                    <a:cubicBezTo>
                      <a:pt x="97" y="27"/>
                      <a:pt x="108" y="27"/>
                      <a:pt x="109" y="10"/>
                    </a:cubicBezTo>
                    <a:cubicBezTo>
                      <a:pt x="105" y="9"/>
                      <a:pt x="99" y="7"/>
                      <a:pt x="93" y="8"/>
                    </a:cubicBezTo>
                    <a:cubicBezTo>
                      <a:pt x="81" y="10"/>
                      <a:pt x="88" y="44"/>
                      <a:pt x="55" y="49"/>
                    </a:cubicBezTo>
                    <a:cubicBezTo>
                      <a:pt x="47" y="51"/>
                      <a:pt x="51" y="48"/>
                      <a:pt x="41" y="50"/>
                    </a:cubicBezTo>
                    <a:cubicBezTo>
                      <a:pt x="48" y="62"/>
                      <a:pt x="48" y="62"/>
                      <a:pt x="48" y="62"/>
                    </a:cubicBezTo>
                    <a:cubicBezTo>
                      <a:pt x="70" y="61"/>
                      <a:pt x="70" y="61"/>
                      <a:pt x="70" y="61"/>
                    </a:cubicBezTo>
                    <a:cubicBezTo>
                      <a:pt x="70" y="63"/>
                      <a:pt x="64" y="93"/>
                      <a:pt x="63" y="98"/>
                    </a:cubicBezTo>
                    <a:cubicBezTo>
                      <a:pt x="60" y="108"/>
                      <a:pt x="45" y="114"/>
                      <a:pt x="32" y="116"/>
                    </a:cubicBezTo>
                    <a:cubicBezTo>
                      <a:pt x="30" y="117"/>
                      <a:pt x="30" y="117"/>
                      <a:pt x="30" y="117"/>
                    </a:cubicBezTo>
                    <a:cubicBezTo>
                      <a:pt x="10" y="117"/>
                      <a:pt x="10" y="117"/>
                      <a:pt x="10" y="117"/>
                    </a:cubicBezTo>
                    <a:cubicBezTo>
                      <a:pt x="3" y="131"/>
                      <a:pt x="0" y="135"/>
                      <a:pt x="1" y="142"/>
                    </a:cubicBezTo>
                    <a:cubicBezTo>
                      <a:pt x="7" y="151"/>
                      <a:pt x="7" y="160"/>
                      <a:pt x="21" y="158"/>
                    </a:cubicBezTo>
                    <a:cubicBezTo>
                      <a:pt x="23" y="158"/>
                      <a:pt x="23" y="158"/>
                      <a:pt x="23" y="158"/>
                    </a:cubicBezTo>
                    <a:cubicBezTo>
                      <a:pt x="46" y="151"/>
                      <a:pt x="46" y="151"/>
                      <a:pt x="46" y="151"/>
                    </a:cubicBezTo>
                    <a:cubicBezTo>
                      <a:pt x="49" y="169"/>
                      <a:pt x="53" y="165"/>
                      <a:pt x="59" y="176"/>
                    </a:cubicBezTo>
                    <a:cubicBezTo>
                      <a:pt x="69" y="195"/>
                      <a:pt x="57" y="188"/>
                      <a:pt x="78" y="195"/>
                    </a:cubicBezTo>
                    <a:cubicBezTo>
                      <a:pt x="72" y="166"/>
                      <a:pt x="72" y="166"/>
                      <a:pt x="72" y="166"/>
                    </a:cubicBezTo>
                    <a:cubicBezTo>
                      <a:pt x="77" y="165"/>
                      <a:pt x="77" y="165"/>
                      <a:pt x="77" y="165"/>
                    </a:cubicBezTo>
                    <a:cubicBezTo>
                      <a:pt x="80" y="175"/>
                      <a:pt x="85" y="185"/>
                      <a:pt x="97" y="183"/>
                    </a:cubicBezTo>
                    <a:cubicBezTo>
                      <a:pt x="112" y="181"/>
                      <a:pt x="112" y="181"/>
                      <a:pt x="112" y="181"/>
                    </a:cubicBezTo>
                    <a:cubicBezTo>
                      <a:pt x="124" y="179"/>
                      <a:pt x="133" y="171"/>
                      <a:pt x="142" y="179"/>
                    </a:cubicBezTo>
                    <a:cubicBezTo>
                      <a:pt x="149" y="185"/>
                      <a:pt x="151" y="195"/>
                      <a:pt x="164" y="193"/>
                    </a:cubicBezTo>
                    <a:cubicBezTo>
                      <a:pt x="170" y="192"/>
                      <a:pt x="178" y="184"/>
                      <a:pt x="177" y="177"/>
                    </a:cubicBezTo>
                    <a:cubicBezTo>
                      <a:pt x="176" y="173"/>
                      <a:pt x="176" y="173"/>
                      <a:pt x="176" y="173"/>
                    </a:cubicBezTo>
                    <a:cubicBezTo>
                      <a:pt x="174" y="153"/>
                      <a:pt x="147" y="151"/>
                      <a:pt x="146" y="145"/>
                    </a:cubicBezTo>
                    <a:cubicBezTo>
                      <a:pt x="145" y="137"/>
                      <a:pt x="151" y="121"/>
                      <a:pt x="149" y="107"/>
                    </a:cubicBezTo>
                    <a:cubicBezTo>
                      <a:pt x="147" y="95"/>
                      <a:pt x="132" y="93"/>
                      <a:pt x="122" y="90"/>
                    </a:cubicBezTo>
                    <a:cubicBezTo>
                      <a:pt x="126" y="80"/>
                      <a:pt x="126" y="80"/>
                      <a:pt x="126" y="80"/>
                    </a:cubicBezTo>
                    <a:cubicBezTo>
                      <a:pt x="144" y="77"/>
                      <a:pt x="141" y="71"/>
                      <a:pt x="151" y="64"/>
                    </a:cubicBezTo>
                    <a:cubicBezTo>
                      <a:pt x="162" y="56"/>
                      <a:pt x="172" y="56"/>
                      <a:pt x="170" y="40"/>
                    </a:cubicBezTo>
                    <a:cubicBezTo>
                      <a:pt x="155" y="39"/>
                      <a:pt x="145" y="36"/>
                      <a:pt x="137" y="25"/>
                    </a:cubicBezTo>
                    <a:cubicBezTo>
                      <a:pt x="140" y="15"/>
                      <a:pt x="140" y="15"/>
                      <a:pt x="140" y="15"/>
                    </a:cubicBezTo>
                    <a:cubicBezTo>
                      <a:pt x="136" y="8"/>
                      <a:pt x="133" y="0"/>
                      <a:pt x="123" y="1"/>
                    </a:cubicBezTo>
                    <a:cubicBezTo>
                      <a:pt x="111" y="3"/>
                      <a:pt x="120" y="13"/>
                      <a:pt x="121" y="18"/>
                    </a:cubicBezTo>
                    <a:close/>
                    <a:moveTo>
                      <a:pt x="134" y="40"/>
                    </a:moveTo>
                    <a:cubicBezTo>
                      <a:pt x="138" y="38"/>
                      <a:pt x="140" y="42"/>
                      <a:pt x="143" y="47"/>
                    </a:cubicBezTo>
                    <a:cubicBezTo>
                      <a:pt x="150" y="51"/>
                      <a:pt x="146" y="57"/>
                      <a:pt x="146" y="57"/>
                    </a:cubicBezTo>
                    <a:cubicBezTo>
                      <a:pt x="146" y="57"/>
                      <a:pt x="132" y="64"/>
                      <a:pt x="129" y="60"/>
                    </a:cubicBezTo>
                    <a:cubicBezTo>
                      <a:pt x="126" y="56"/>
                      <a:pt x="131" y="41"/>
                      <a:pt x="134" y="40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7" name="ïṧḻîďè">
                <a:extLst>
                  <a:ext uri="{FF2B5EF4-FFF2-40B4-BE49-F238E27FC236}">
                    <a16:creationId xmlns:a16="http://schemas.microsoft.com/office/drawing/2014/main" id="{5D246EE8-E0AD-4402-9ABD-9E1BA72DB94D}"/>
                  </a:ext>
                </a:extLst>
              </p:cNvPr>
              <p:cNvSpPr/>
              <p:nvPr/>
            </p:nvSpPr>
            <p:spPr bwMode="auto">
              <a:xfrm>
                <a:off x="7794625" y="2903538"/>
                <a:ext cx="468313" cy="663575"/>
              </a:xfrm>
              <a:custGeom>
                <a:avLst/>
                <a:gdLst>
                  <a:gd name="T0" fmla="*/ 59 w 142"/>
                  <a:gd name="T1" fmla="*/ 83 h 200"/>
                  <a:gd name="T2" fmla="*/ 31 w 142"/>
                  <a:gd name="T3" fmla="*/ 82 h 200"/>
                  <a:gd name="T4" fmla="*/ 34 w 142"/>
                  <a:gd name="T5" fmla="*/ 98 h 200"/>
                  <a:gd name="T6" fmla="*/ 54 w 142"/>
                  <a:gd name="T7" fmla="*/ 105 h 200"/>
                  <a:gd name="T8" fmla="*/ 59 w 142"/>
                  <a:gd name="T9" fmla="*/ 101 h 200"/>
                  <a:gd name="T10" fmla="*/ 61 w 142"/>
                  <a:gd name="T11" fmla="*/ 110 h 200"/>
                  <a:gd name="T12" fmla="*/ 43 w 142"/>
                  <a:gd name="T13" fmla="*/ 111 h 200"/>
                  <a:gd name="T14" fmla="*/ 41 w 142"/>
                  <a:gd name="T15" fmla="*/ 113 h 200"/>
                  <a:gd name="T16" fmla="*/ 14 w 142"/>
                  <a:gd name="T17" fmla="*/ 141 h 200"/>
                  <a:gd name="T18" fmla="*/ 3 w 142"/>
                  <a:gd name="T19" fmla="*/ 176 h 200"/>
                  <a:gd name="T20" fmla="*/ 12 w 142"/>
                  <a:gd name="T21" fmla="*/ 195 h 200"/>
                  <a:gd name="T22" fmla="*/ 21 w 142"/>
                  <a:gd name="T23" fmla="*/ 194 h 200"/>
                  <a:gd name="T24" fmla="*/ 42 w 142"/>
                  <a:gd name="T25" fmla="*/ 157 h 200"/>
                  <a:gd name="T26" fmla="*/ 56 w 142"/>
                  <a:gd name="T27" fmla="*/ 156 h 200"/>
                  <a:gd name="T28" fmla="*/ 59 w 142"/>
                  <a:gd name="T29" fmla="*/ 191 h 200"/>
                  <a:gd name="T30" fmla="*/ 71 w 142"/>
                  <a:gd name="T31" fmla="*/ 200 h 200"/>
                  <a:gd name="T32" fmla="*/ 77 w 142"/>
                  <a:gd name="T33" fmla="*/ 146 h 200"/>
                  <a:gd name="T34" fmla="*/ 88 w 142"/>
                  <a:gd name="T35" fmla="*/ 178 h 200"/>
                  <a:gd name="T36" fmla="*/ 110 w 142"/>
                  <a:gd name="T37" fmla="*/ 180 h 200"/>
                  <a:gd name="T38" fmla="*/ 117 w 142"/>
                  <a:gd name="T39" fmla="*/ 170 h 200"/>
                  <a:gd name="T40" fmla="*/ 105 w 142"/>
                  <a:gd name="T41" fmla="*/ 128 h 200"/>
                  <a:gd name="T42" fmla="*/ 88 w 142"/>
                  <a:gd name="T43" fmla="*/ 117 h 200"/>
                  <a:gd name="T44" fmla="*/ 73 w 142"/>
                  <a:gd name="T45" fmla="*/ 128 h 200"/>
                  <a:gd name="T46" fmla="*/ 76 w 142"/>
                  <a:gd name="T47" fmla="*/ 92 h 200"/>
                  <a:gd name="T48" fmla="*/ 78 w 142"/>
                  <a:gd name="T49" fmla="*/ 93 h 200"/>
                  <a:gd name="T50" fmla="*/ 122 w 142"/>
                  <a:gd name="T51" fmla="*/ 67 h 200"/>
                  <a:gd name="T52" fmla="*/ 122 w 142"/>
                  <a:gd name="T53" fmla="*/ 69 h 200"/>
                  <a:gd name="T54" fmla="*/ 122 w 142"/>
                  <a:gd name="T55" fmla="*/ 61 h 200"/>
                  <a:gd name="T56" fmla="*/ 95 w 142"/>
                  <a:gd name="T57" fmla="*/ 55 h 200"/>
                  <a:gd name="T58" fmla="*/ 93 w 142"/>
                  <a:gd name="T59" fmla="*/ 69 h 200"/>
                  <a:gd name="T60" fmla="*/ 87 w 142"/>
                  <a:gd name="T61" fmla="*/ 73 h 200"/>
                  <a:gd name="T62" fmla="*/ 81 w 142"/>
                  <a:gd name="T63" fmla="*/ 74 h 200"/>
                  <a:gd name="T64" fmla="*/ 69 w 142"/>
                  <a:gd name="T65" fmla="*/ 13 h 200"/>
                  <a:gd name="T66" fmla="*/ 59 w 142"/>
                  <a:gd name="T67" fmla="*/ 83 h 200"/>
                  <a:gd name="T68" fmla="*/ 102 w 142"/>
                  <a:gd name="T69" fmla="*/ 21 h 200"/>
                  <a:gd name="T70" fmla="*/ 98 w 142"/>
                  <a:gd name="T71" fmla="*/ 10 h 200"/>
                  <a:gd name="T72" fmla="*/ 138 w 142"/>
                  <a:gd name="T73" fmla="*/ 25 h 200"/>
                  <a:gd name="T74" fmla="*/ 132 w 142"/>
                  <a:gd name="T75" fmla="*/ 45 h 200"/>
                  <a:gd name="T76" fmla="*/ 116 w 142"/>
                  <a:gd name="T77" fmla="*/ 46 h 200"/>
                  <a:gd name="T78" fmla="*/ 115 w 142"/>
                  <a:gd name="T79" fmla="*/ 39 h 200"/>
                  <a:gd name="T80" fmla="*/ 108 w 142"/>
                  <a:gd name="T81" fmla="*/ 33 h 200"/>
                  <a:gd name="T82" fmla="*/ 102 w 142"/>
                  <a:gd name="T83" fmla="*/ 21 h 200"/>
                  <a:gd name="T84" fmla="*/ 42 w 142"/>
                  <a:gd name="T85" fmla="*/ 137 h 200"/>
                  <a:gd name="T86" fmla="*/ 50 w 142"/>
                  <a:gd name="T87" fmla="*/ 122 h 200"/>
                  <a:gd name="T88" fmla="*/ 57 w 142"/>
                  <a:gd name="T89" fmla="*/ 128 h 200"/>
                  <a:gd name="T90" fmla="*/ 42 w 142"/>
                  <a:gd name="T91" fmla="*/ 137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42" h="200">
                    <a:moveTo>
                      <a:pt x="59" y="83"/>
                    </a:moveTo>
                    <a:cubicBezTo>
                      <a:pt x="48" y="90"/>
                      <a:pt x="38" y="83"/>
                      <a:pt x="31" y="82"/>
                    </a:cubicBezTo>
                    <a:cubicBezTo>
                      <a:pt x="33" y="90"/>
                      <a:pt x="31" y="91"/>
                      <a:pt x="34" y="98"/>
                    </a:cubicBezTo>
                    <a:cubicBezTo>
                      <a:pt x="39" y="108"/>
                      <a:pt x="45" y="110"/>
                      <a:pt x="54" y="105"/>
                    </a:cubicBezTo>
                    <a:cubicBezTo>
                      <a:pt x="59" y="101"/>
                      <a:pt x="59" y="101"/>
                      <a:pt x="59" y="101"/>
                    </a:cubicBezTo>
                    <a:cubicBezTo>
                      <a:pt x="61" y="110"/>
                      <a:pt x="61" y="110"/>
                      <a:pt x="61" y="110"/>
                    </a:cubicBezTo>
                    <a:cubicBezTo>
                      <a:pt x="54" y="113"/>
                      <a:pt x="47" y="109"/>
                      <a:pt x="43" y="111"/>
                    </a:cubicBezTo>
                    <a:cubicBezTo>
                      <a:pt x="41" y="113"/>
                      <a:pt x="41" y="113"/>
                      <a:pt x="41" y="113"/>
                    </a:cubicBezTo>
                    <a:cubicBezTo>
                      <a:pt x="29" y="120"/>
                      <a:pt x="23" y="131"/>
                      <a:pt x="14" y="141"/>
                    </a:cubicBezTo>
                    <a:cubicBezTo>
                      <a:pt x="0" y="156"/>
                      <a:pt x="10" y="160"/>
                      <a:pt x="3" y="176"/>
                    </a:cubicBezTo>
                    <a:cubicBezTo>
                      <a:pt x="12" y="195"/>
                      <a:pt x="12" y="195"/>
                      <a:pt x="12" y="195"/>
                    </a:cubicBezTo>
                    <a:cubicBezTo>
                      <a:pt x="16" y="195"/>
                      <a:pt x="17" y="197"/>
                      <a:pt x="21" y="194"/>
                    </a:cubicBezTo>
                    <a:cubicBezTo>
                      <a:pt x="35" y="185"/>
                      <a:pt x="37" y="160"/>
                      <a:pt x="42" y="157"/>
                    </a:cubicBezTo>
                    <a:cubicBezTo>
                      <a:pt x="49" y="153"/>
                      <a:pt x="51" y="154"/>
                      <a:pt x="56" y="156"/>
                    </a:cubicBezTo>
                    <a:cubicBezTo>
                      <a:pt x="55" y="168"/>
                      <a:pt x="51" y="176"/>
                      <a:pt x="59" y="191"/>
                    </a:cubicBezTo>
                    <a:cubicBezTo>
                      <a:pt x="63" y="199"/>
                      <a:pt x="65" y="199"/>
                      <a:pt x="71" y="200"/>
                    </a:cubicBezTo>
                    <a:cubicBezTo>
                      <a:pt x="76" y="185"/>
                      <a:pt x="62" y="157"/>
                      <a:pt x="77" y="146"/>
                    </a:cubicBezTo>
                    <a:cubicBezTo>
                      <a:pt x="88" y="178"/>
                      <a:pt x="88" y="178"/>
                      <a:pt x="88" y="178"/>
                    </a:cubicBezTo>
                    <a:cubicBezTo>
                      <a:pt x="90" y="186"/>
                      <a:pt x="105" y="184"/>
                      <a:pt x="110" y="180"/>
                    </a:cubicBezTo>
                    <a:cubicBezTo>
                      <a:pt x="116" y="177"/>
                      <a:pt x="116" y="174"/>
                      <a:pt x="117" y="170"/>
                    </a:cubicBezTo>
                    <a:cubicBezTo>
                      <a:pt x="111" y="158"/>
                      <a:pt x="107" y="144"/>
                      <a:pt x="105" y="128"/>
                    </a:cubicBezTo>
                    <a:cubicBezTo>
                      <a:pt x="103" y="121"/>
                      <a:pt x="90" y="115"/>
                      <a:pt x="88" y="117"/>
                    </a:cubicBezTo>
                    <a:cubicBezTo>
                      <a:pt x="73" y="128"/>
                      <a:pt x="73" y="128"/>
                      <a:pt x="73" y="128"/>
                    </a:cubicBezTo>
                    <a:cubicBezTo>
                      <a:pt x="76" y="92"/>
                      <a:pt x="76" y="92"/>
                      <a:pt x="76" y="92"/>
                    </a:cubicBezTo>
                    <a:cubicBezTo>
                      <a:pt x="78" y="93"/>
                      <a:pt x="78" y="93"/>
                      <a:pt x="78" y="93"/>
                    </a:cubicBezTo>
                    <a:cubicBezTo>
                      <a:pt x="122" y="67"/>
                      <a:pt x="122" y="67"/>
                      <a:pt x="122" y="67"/>
                    </a:cubicBezTo>
                    <a:cubicBezTo>
                      <a:pt x="122" y="69"/>
                      <a:pt x="122" y="69"/>
                      <a:pt x="122" y="69"/>
                    </a:cubicBezTo>
                    <a:cubicBezTo>
                      <a:pt x="122" y="61"/>
                      <a:pt x="122" y="61"/>
                      <a:pt x="122" y="61"/>
                    </a:cubicBezTo>
                    <a:cubicBezTo>
                      <a:pt x="95" y="55"/>
                      <a:pt x="95" y="55"/>
                      <a:pt x="95" y="55"/>
                    </a:cubicBezTo>
                    <a:cubicBezTo>
                      <a:pt x="97" y="61"/>
                      <a:pt x="99" y="66"/>
                      <a:pt x="93" y="69"/>
                    </a:cubicBezTo>
                    <a:cubicBezTo>
                      <a:pt x="87" y="73"/>
                      <a:pt x="87" y="73"/>
                      <a:pt x="87" y="73"/>
                    </a:cubicBezTo>
                    <a:cubicBezTo>
                      <a:pt x="80" y="77"/>
                      <a:pt x="87" y="74"/>
                      <a:pt x="81" y="74"/>
                    </a:cubicBezTo>
                    <a:cubicBezTo>
                      <a:pt x="80" y="71"/>
                      <a:pt x="93" y="0"/>
                      <a:pt x="69" y="13"/>
                    </a:cubicBezTo>
                    <a:cubicBezTo>
                      <a:pt x="72" y="23"/>
                      <a:pt x="65" y="79"/>
                      <a:pt x="59" y="83"/>
                    </a:cubicBezTo>
                    <a:close/>
                    <a:moveTo>
                      <a:pt x="102" y="21"/>
                    </a:moveTo>
                    <a:cubicBezTo>
                      <a:pt x="99" y="16"/>
                      <a:pt x="100" y="15"/>
                      <a:pt x="98" y="10"/>
                    </a:cubicBezTo>
                    <a:cubicBezTo>
                      <a:pt x="123" y="12"/>
                      <a:pt x="117" y="9"/>
                      <a:pt x="138" y="25"/>
                    </a:cubicBezTo>
                    <a:cubicBezTo>
                      <a:pt x="139" y="34"/>
                      <a:pt x="142" y="38"/>
                      <a:pt x="132" y="45"/>
                    </a:cubicBezTo>
                    <a:cubicBezTo>
                      <a:pt x="125" y="49"/>
                      <a:pt x="122" y="47"/>
                      <a:pt x="116" y="46"/>
                    </a:cubicBezTo>
                    <a:cubicBezTo>
                      <a:pt x="115" y="39"/>
                      <a:pt x="115" y="39"/>
                      <a:pt x="115" y="39"/>
                    </a:cubicBezTo>
                    <a:cubicBezTo>
                      <a:pt x="111" y="37"/>
                      <a:pt x="110" y="38"/>
                      <a:pt x="108" y="33"/>
                    </a:cubicBezTo>
                    <a:cubicBezTo>
                      <a:pt x="102" y="21"/>
                      <a:pt x="102" y="21"/>
                      <a:pt x="102" y="21"/>
                    </a:cubicBezTo>
                    <a:close/>
                    <a:moveTo>
                      <a:pt x="42" y="137"/>
                    </a:moveTo>
                    <a:cubicBezTo>
                      <a:pt x="34" y="134"/>
                      <a:pt x="44" y="126"/>
                      <a:pt x="50" y="122"/>
                    </a:cubicBezTo>
                    <a:cubicBezTo>
                      <a:pt x="55" y="119"/>
                      <a:pt x="54" y="119"/>
                      <a:pt x="57" y="128"/>
                    </a:cubicBezTo>
                    <a:cubicBezTo>
                      <a:pt x="59" y="136"/>
                      <a:pt x="50" y="141"/>
                      <a:pt x="42" y="137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8" name="ï$ļïḑe">
                <a:extLst>
                  <a:ext uri="{FF2B5EF4-FFF2-40B4-BE49-F238E27FC236}">
                    <a16:creationId xmlns:a16="http://schemas.microsoft.com/office/drawing/2014/main" id="{49302D5D-E707-4B25-8C5C-552217317D6D}"/>
                  </a:ext>
                </a:extLst>
              </p:cNvPr>
              <p:cNvSpPr/>
              <p:nvPr/>
            </p:nvSpPr>
            <p:spPr bwMode="auto">
              <a:xfrm>
                <a:off x="8455025" y="2909888"/>
                <a:ext cx="461963" cy="633413"/>
              </a:xfrm>
              <a:custGeom>
                <a:avLst/>
                <a:gdLst>
                  <a:gd name="T0" fmla="*/ 52 w 140"/>
                  <a:gd name="T1" fmla="*/ 80 h 191"/>
                  <a:gd name="T2" fmla="*/ 0 w 140"/>
                  <a:gd name="T3" fmla="*/ 90 h 191"/>
                  <a:gd name="T4" fmla="*/ 12 w 140"/>
                  <a:gd name="T5" fmla="*/ 108 h 191"/>
                  <a:gd name="T6" fmla="*/ 16 w 140"/>
                  <a:gd name="T7" fmla="*/ 111 h 191"/>
                  <a:gd name="T8" fmla="*/ 36 w 140"/>
                  <a:gd name="T9" fmla="*/ 140 h 191"/>
                  <a:gd name="T10" fmla="*/ 8 w 140"/>
                  <a:gd name="T11" fmla="*/ 154 h 191"/>
                  <a:gd name="T12" fmla="*/ 10 w 140"/>
                  <a:gd name="T13" fmla="*/ 164 h 191"/>
                  <a:gd name="T14" fmla="*/ 12 w 140"/>
                  <a:gd name="T15" fmla="*/ 166 h 191"/>
                  <a:gd name="T16" fmla="*/ 46 w 140"/>
                  <a:gd name="T17" fmla="*/ 161 h 191"/>
                  <a:gd name="T18" fmla="*/ 53 w 140"/>
                  <a:gd name="T19" fmla="*/ 151 h 191"/>
                  <a:gd name="T20" fmla="*/ 67 w 140"/>
                  <a:gd name="T21" fmla="*/ 103 h 191"/>
                  <a:gd name="T22" fmla="*/ 100 w 140"/>
                  <a:gd name="T23" fmla="*/ 84 h 191"/>
                  <a:gd name="T24" fmla="*/ 135 w 140"/>
                  <a:gd name="T25" fmla="*/ 70 h 191"/>
                  <a:gd name="T26" fmla="*/ 137 w 140"/>
                  <a:gd name="T27" fmla="*/ 68 h 191"/>
                  <a:gd name="T28" fmla="*/ 138 w 140"/>
                  <a:gd name="T29" fmla="*/ 57 h 191"/>
                  <a:gd name="T30" fmla="*/ 108 w 140"/>
                  <a:gd name="T31" fmla="*/ 54 h 191"/>
                  <a:gd name="T32" fmla="*/ 92 w 140"/>
                  <a:gd name="T33" fmla="*/ 47 h 191"/>
                  <a:gd name="T34" fmla="*/ 90 w 140"/>
                  <a:gd name="T35" fmla="*/ 44 h 191"/>
                  <a:gd name="T36" fmla="*/ 97 w 140"/>
                  <a:gd name="T37" fmla="*/ 61 h 191"/>
                  <a:gd name="T38" fmla="*/ 100 w 140"/>
                  <a:gd name="T39" fmla="*/ 63 h 191"/>
                  <a:gd name="T40" fmla="*/ 74 w 140"/>
                  <a:gd name="T41" fmla="*/ 71 h 191"/>
                  <a:gd name="T42" fmla="*/ 61 w 140"/>
                  <a:gd name="T43" fmla="*/ 4 h 191"/>
                  <a:gd name="T44" fmla="*/ 48 w 140"/>
                  <a:gd name="T45" fmla="*/ 1 h 191"/>
                  <a:gd name="T46" fmla="*/ 44 w 140"/>
                  <a:gd name="T47" fmla="*/ 8 h 191"/>
                  <a:gd name="T48" fmla="*/ 52 w 140"/>
                  <a:gd name="T49" fmla="*/ 80 h 191"/>
                  <a:gd name="T50" fmla="*/ 106 w 140"/>
                  <a:gd name="T51" fmla="*/ 184 h 191"/>
                  <a:gd name="T52" fmla="*/ 94 w 140"/>
                  <a:gd name="T53" fmla="*/ 161 h 191"/>
                  <a:gd name="T54" fmla="*/ 73 w 140"/>
                  <a:gd name="T55" fmla="*/ 140 h 191"/>
                  <a:gd name="T56" fmla="*/ 88 w 140"/>
                  <a:gd name="T57" fmla="*/ 126 h 191"/>
                  <a:gd name="T58" fmla="*/ 120 w 140"/>
                  <a:gd name="T59" fmla="*/ 145 h 191"/>
                  <a:gd name="T60" fmla="*/ 134 w 140"/>
                  <a:gd name="T61" fmla="*/ 175 h 191"/>
                  <a:gd name="T62" fmla="*/ 117 w 140"/>
                  <a:gd name="T63" fmla="*/ 191 h 191"/>
                  <a:gd name="T64" fmla="*/ 106 w 140"/>
                  <a:gd name="T65" fmla="*/ 184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40" h="191">
                    <a:moveTo>
                      <a:pt x="52" y="80"/>
                    </a:moveTo>
                    <a:cubicBezTo>
                      <a:pt x="42" y="95"/>
                      <a:pt x="9" y="87"/>
                      <a:pt x="0" y="90"/>
                    </a:cubicBezTo>
                    <a:cubicBezTo>
                      <a:pt x="0" y="98"/>
                      <a:pt x="3" y="102"/>
                      <a:pt x="12" y="108"/>
                    </a:cubicBezTo>
                    <a:cubicBezTo>
                      <a:pt x="16" y="111"/>
                      <a:pt x="16" y="111"/>
                      <a:pt x="16" y="111"/>
                    </a:cubicBezTo>
                    <a:cubicBezTo>
                      <a:pt x="27" y="118"/>
                      <a:pt x="69" y="92"/>
                      <a:pt x="36" y="140"/>
                    </a:cubicBezTo>
                    <a:cubicBezTo>
                      <a:pt x="32" y="146"/>
                      <a:pt x="15" y="143"/>
                      <a:pt x="8" y="154"/>
                    </a:cubicBezTo>
                    <a:cubicBezTo>
                      <a:pt x="5" y="159"/>
                      <a:pt x="5" y="161"/>
                      <a:pt x="10" y="164"/>
                    </a:cubicBezTo>
                    <a:cubicBezTo>
                      <a:pt x="12" y="166"/>
                      <a:pt x="12" y="166"/>
                      <a:pt x="12" y="166"/>
                    </a:cubicBezTo>
                    <a:cubicBezTo>
                      <a:pt x="23" y="173"/>
                      <a:pt x="38" y="173"/>
                      <a:pt x="46" y="161"/>
                    </a:cubicBezTo>
                    <a:cubicBezTo>
                      <a:pt x="53" y="151"/>
                      <a:pt x="53" y="151"/>
                      <a:pt x="53" y="151"/>
                    </a:cubicBezTo>
                    <a:cubicBezTo>
                      <a:pt x="63" y="136"/>
                      <a:pt x="66" y="116"/>
                      <a:pt x="67" y="103"/>
                    </a:cubicBezTo>
                    <a:cubicBezTo>
                      <a:pt x="80" y="96"/>
                      <a:pt x="86" y="90"/>
                      <a:pt x="100" y="84"/>
                    </a:cubicBezTo>
                    <a:cubicBezTo>
                      <a:pt x="105" y="82"/>
                      <a:pt x="134" y="71"/>
                      <a:pt x="135" y="70"/>
                    </a:cubicBezTo>
                    <a:cubicBezTo>
                      <a:pt x="137" y="68"/>
                      <a:pt x="137" y="68"/>
                      <a:pt x="137" y="68"/>
                    </a:cubicBezTo>
                    <a:cubicBezTo>
                      <a:pt x="140" y="63"/>
                      <a:pt x="138" y="62"/>
                      <a:pt x="138" y="57"/>
                    </a:cubicBezTo>
                    <a:cubicBezTo>
                      <a:pt x="129" y="50"/>
                      <a:pt x="121" y="55"/>
                      <a:pt x="108" y="54"/>
                    </a:cubicBezTo>
                    <a:cubicBezTo>
                      <a:pt x="103" y="54"/>
                      <a:pt x="96" y="47"/>
                      <a:pt x="92" y="47"/>
                    </a:cubicBezTo>
                    <a:cubicBezTo>
                      <a:pt x="90" y="44"/>
                      <a:pt x="90" y="44"/>
                      <a:pt x="90" y="44"/>
                    </a:cubicBezTo>
                    <a:cubicBezTo>
                      <a:pt x="97" y="61"/>
                      <a:pt x="97" y="61"/>
                      <a:pt x="97" y="61"/>
                    </a:cubicBezTo>
                    <a:cubicBezTo>
                      <a:pt x="100" y="63"/>
                      <a:pt x="100" y="63"/>
                      <a:pt x="100" y="63"/>
                    </a:cubicBezTo>
                    <a:cubicBezTo>
                      <a:pt x="74" y="71"/>
                      <a:pt x="74" y="71"/>
                      <a:pt x="74" y="71"/>
                    </a:cubicBezTo>
                    <a:cubicBezTo>
                      <a:pt x="69" y="57"/>
                      <a:pt x="80" y="17"/>
                      <a:pt x="61" y="4"/>
                    </a:cubicBezTo>
                    <a:cubicBezTo>
                      <a:pt x="55" y="0"/>
                      <a:pt x="59" y="5"/>
                      <a:pt x="48" y="1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41" y="12"/>
                      <a:pt x="64" y="62"/>
                      <a:pt x="52" y="80"/>
                    </a:cubicBezTo>
                    <a:close/>
                    <a:moveTo>
                      <a:pt x="106" y="184"/>
                    </a:moveTo>
                    <a:cubicBezTo>
                      <a:pt x="102" y="181"/>
                      <a:pt x="99" y="167"/>
                      <a:pt x="94" y="161"/>
                    </a:cubicBezTo>
                    <a:cubicBezTo>
                      <a:pt x="89" y="154"/>
                      <a:pt x="79" y="147"/>
                      <a:pt x="73" y="140"/>
                    </a:cubicBezTo>
                    <a:cubicBezTo>
                      <a:pt x="72" y="132"/>
                      <a:pt x="74" y="124"/>
                      <a:pt x="88" y="126"/>
                    </a:cubicBezTo>
                    <a:cubicBezTo>
                      <a:pt x="105" y="136"/>
                      <a:pt x="104" y="128"/>
                      <a:pt x="120" y="145"/>
                    </a:cubicBezTo>
                    <a:cubicBezTo>
                      <a:pt x="127" y="152"/>
                      <a:pt x="139" y="168"/>
                      <a:pt x="134" y="175"/>
                    </a:cubicBezTo>
                    <a:cubicBezTo>
                      <a:pt x="128" y="184"/>
                      <a:pt x="124" y="185"/>
                      <a:pt x="117" y="191"/>
                    </a:cubicBezTo>
                    <a:lnTo>
                      <a:pt x="106" y="18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9" name="iSḷîḓê">
                <a:extLst>
                  <a:ext uri="{FF2B5EF4-FFF2-40B4-BE49-F238E27FC236}">
                    <a16:creationId xmlns:a16="http://schemas.microsoft.com/office/drawing/2014/main" id="{A2AC2725-CFED-4FBE-BD9D-4BAE26F1D66B}"/>
                  </a:ext>
                </a:extLst>
              </p:cNvPr>
              <p:cNvSpPr/>
              <p:nvPr/>
            </p:nvSpPr>
            <p:spPr bwMode="auto">
              <a:xfrm>
                <a:off x="9128125" y="2794000"/>
                <a:ext cx="434975" cy="882650"/>
              </a:xfrm>
              <a:custGeom>
                <a:avLst/>
                <a:gdLst>
                  <a:gd name="T0" fmla="*/ 10 w 132"/>
                  <a:gd name="T1" fmla="*/ 53 h 266"/>
                  <a:gd name="T2" fmla="*/ 23 w 132"/>
                  <a:gd name="T3" fmla="*/ 79 h 266"/>
                  <a:gd name="T4" fmla="*/ 35 w 132"/>
                  <a:gd name="T5" fmla="*/ 78 h 266"/>
                  <a:gd name="T6" fmla="*/ 32 w 132"/>
                  <a:gd name="T7" fmla="*/ 30 h 266"/>
                  <a:gd name="T8" fmla="*/ 10 w 132"/>
                  <a:gd name="T9" fmla="*/ 53 h 266"/>
                  <a:gd name="T10" fmla="*/ 15 w 132"/>
                  <a:gd name="T11" fmla="*/ 185 h 266"/>
                  <a:gd name="T12" fmla="*/ 5 w 132"/>
                  <a:gd name="T13" fmla="*/ 165 h 266"/>
                  <a:gd name="T14" fmla="*/ 0 w 132"/>
                  <a:gd name="T15" fmla="*/ 146 h 266"/>
                  <a:gd name="T16" fmla="*/ 13 w 132"/>
                  <a:gd name="T17" fmla="*/ 139 h 266"/>
                  <a:gd name="T18" fmla="*/ 27 w 132"/>
                  <a:gd name="T19" fmla="*/ 127 h 266"/>
                  <a:gd name="T20" fmla="*/ 80 w 132"/>
                  <a:gd name="T21" fmla="*/ 81 h 266"/>
                  <a:gd name="T22" fmla="*/ 61 w 132"/>
                  <a:gd name="T23" fmla="*/ 82 h 266"/>
                  <a:gd name="T24" fmla="*/ 53 w 132"/>
                  <a:gd name="T25" fmla="*/ 53 h 266"/>
                  <a:gd name="T26" fmla="*/ 71 w 132"/>
                  <a:gd name="T27" fmla="*/ 61 h 266"/>
                  <a:gd name="T28" fmla="*/ 122 w 132"/>
                  <a:gd name="T29" fmla="*/ 54 h 266"/>
                  <a:gd name="T30" fmla="*/ 129 w 132"/>
                  <a:gd name="T31" fmla="*/ 77 h 266"/>
                  <a:gd name="T32" fmla="*/ 128 w 132"/>
                  <a:gd name="T33" fmla="*/ 79 h 266"/>
                  <a:gd name="T34" fmla="*/ 100 w 132"/>
                  <a:gd name="T35" fmla="*/ 88 h 266"/>
                  <a:gd name="T36" fmla="*/ 76 w 132"/>
                  <a:gd name="T37" fmla="*/ 103 h 266"/>
                  <a:gd name="T38" fmla="*/ 107 w 132"/>
                  <a:gd name="T39" fmla="*/ 112 h 266"/>
                  <a:gd name="T40" fmla="*/ 124 w 132"/>
                  <a:gd name="T41" fmla="*/ 141 h 266"/>
                  <a:gd name="T42" fmla="*/ 123 w 132"/>
                  <a:gd name="T43" fmla="*/ 143 h 266"/>
                  <a:gd name="T44" fmla="*/ 96 w 132"/>
                  <a:gd name="T45" fmla="*/ 156 h 266"/>
                  <a:gd name="T46" fmla="*/ 97 w 132"/>
                  <a:gd name="T47" fmla="*/ 170 h 266"/>
                  <a:gd name="T48" fmla="*/ 93 w 132"/>
                  <a:gd name="T49" fmla="*/ 176 h 266"/>
                  <a:gd name="T50" fmla="*/ 86 w 132"/>
                  <a:gd name="T51" fmla="*/ 200 h 266"/>
                  <a:gd name="T52" fmla="*/ 123 w 132"/>
                  <a:gd name="T53" fmla="*/ 193 h 266"/>
                  <a:gd name="T54" fmla="*/ 125 w 132"/>
                  <a:gd name="T55" fmla="*/ 194 h 266"/>
                  <a:gd name="T56" fmla="*/ 127 w 132"/>
                  <a:gd name="T57" fmla="*/ 211 h 266"/>
                  <a:gd name="T58" fmla="*/ 89 w 132"/>
                  <a:gd name="T59" fmla="*/ 224 h 266"/>
                  <a:gd name="T60" fmla="*/ 89 w 132"/>
                  <a:gd name="T61" fmla="*/ 248 h 266"/>
                  <a:gd name="T62" fmla="*/ 35 w 132"/>
                  <a:gd name="T63" fmla="*/ 257 h 266"/>
                  <a:gd name="T64" fmla="*/ 13 w 132"/>
                  <a:gd name="T65" fmla="*/ 231 h 266"/>
                  <a:gd name="T66" fmla="*/ 78 w 132"/>
                  <a:gd name="T67" fmla="*/ 223 h 266"/>
                  <a:gd name="T68" fmla="*/ 9 w 132"/>
                  <a:gd name="T69" fmla="*/ 217 h 266"/>
                  <a:gd name="T70" fmla="*/ 39 w 132"/>
                  <a:gd name="T71" fmla="*/ 206 h 266"/>
                  <a:gd name="T72" fmla="*/ 71 w 132"/>
                  <a:gd name="T73" fmla="*/ 202 h 266"/>
                  <a:gd name="T74" fmla="*/ 79 w 132"/>
                  <a:gd name="T75" fmla="*/ 168 h 266"/>
                  <a:gd name="T76" fmla="*/ 55 w 132"/>
                  <a:gd name="T77" fmla="*/ 171 h 266"/>
                  <a:gd name="T78" fmla="*/ 54 w 132"/>
                  <a:gd name="T79" fmla="*/ 163 h 266"/>
                  <a:gd name="T80" fmla="*/ 55 w 132"/>
                  <a:gd name="T81" fmla="*/ 161 h 266"/>
                  <a:gd name="T82" fmla="*/ 81 w 132"/>
                  <a:gd name="T83" fmla="*/ 151 h 266"/>
                  <a:gd name="T84" fmla="*/ 105 w 132"/>
                  <a:gd name="T85" fmla="*/ 136 h 266"/>
                  <a:gd name="T86" fmla="*/ 103 w 132"/>
                  <a:gd name="T87" fmla="*/ 126 h 266"/>
                  <a:gd name="T88" fmla="*/ 86 w 132"/>
                  <a:gd name="T89" fmla="*/ 120 h 266"/>
                  <a:gd name="T90" fmla="*/ 57 w 132"/>
                  <a:gd name="T91" fmla="*/ 130 h 266"/>
                  <a:gd name="T92" fmla="*/ 31 w 132"/>
                  <a:gd name="T93" fmla="*/ 150 h 266"/>
                  <a:gd name="T94" fmla="*/ 36 w 132"/>
                  <a:gd name="T95" fmla="*/ 186 h 266"/>
                  <a:gd name="T96" fmla="*/ 28 w 132"/>
                  <a:gd name="T97" fmla="*/ 190 h 266"/>
                  <a:gd name="T98" fmla="*/ 21 w 132"/>
                  <a:gd name="T99" fmla="*/ 183 h 266"/>
                  <a:gd name="T100" fmla="*/ 15 w 132"/>
                  <a:gd name="T101" fmla="*/ 185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132" h="266">
                    <a:moveTo>
                      <a:pt x="10" y="53"/>
                    </a:moveTo>
                    <a:cubicBezTo>
                      <a:pt x="11" y="60"/>
                      <a:pt x="15" y="75"/>
                      <a:pt x="23" y="79"/>
                    </a:cubicBezTo>
                    <a:cubicBezTo>
                      <a:pt x="29" y="82"/>
                      <a:pt x="31" y="80"/>
                      <a:pt x="35" y="78"/>
                    </a:cubicBezTo>
                    <a:cubicBezTo>
                      <a:pt x="40" y="61"/>
                      <a:pt x="37" y="46"/>
                      <a:pt x="32" y="30"/>
                    </a:cubicBezTo>
                    <a:cubicBezTo>
                      <a:pt x="24" y="0"/>
                      <a:pt x="18" y="39"/>
                      <a:pt x="10" y="53"/>
                    </a:cubicBezTo>
                    <a:close/>
                    <a:moveTo>
                      <a:pt x="15" y="185"/>
                    </a:moveTo>
                    <a:cubicBezTo>
                      <a:pt x="5" y="165"/>
                      <a:pt x="5" y="165"/>
                      <a:pt x="5" y="165"/>
                    </a:cubicBezTo>
                    <a:cubicBezTo>
                      <a:pt x="6" y="157"/>
                      <a:pt x="4" y="151"/>
                      <a:pt x="0" y="146"/>
                    </a:cubicBezTo>
                    <a:cubicBezTo>
                      <a:pt x="3" y="144"/>
                      <a:pt x="9" y="141"/>
                      <a:pt x="13" y="139"/>
                    </a:cubicBezTo>
                    <a:cubicBezTo>
                      <a:pt x="19" y="135"/>
                      <a:pt x="22" y="131"/>
                      <a:pt x="27" y="127"/>
                    </a:cubicBezTo>
                    <a:cubicBezTo>
                      <a:pt x="45" y="111"/>
                      <a:pt x="66" y="95"/>
                      <a:pt x="80" y="81"/>
                    </a:cubicBezTo>
                    <a:cubicBezTo>
                      <a:pt x="61" y="82"/>
                      <a:pt x="61" y="82"/>
                      <a:pt x="61" y="82"/>
                    </a:cubicBezTo>
                    <a:cubicBezTo>
                      <a:pt x="57" y="71"/>
                      <a:pt x="48" y="63"/>
                      <a:pt x="53" y="53"/>
                    </a:cubicBezTo>
                    <a:cubicBezTo>
                      <a:pt x="71" y="61"/>
                      <a:pt x="71" y="61"/>
                      <a:pt x="71" y="61"/>
                    </a:cubicBezTo>
                    <a:cubicBezTo>
                      <a:pt x="90" y="73"/>
                      <a:pt x="102" y="43"/>
                      <a:pt x="122" y="54"/>
                    </a:cubicBezTo>
                    <a:cubicBezTo>
                      <a:pt x="128" y="58"/>
                      <a:pt x="132" y="71"/>
                      <a:pt x="129" y="77"/>
                    </a:cubicBezTo>
                    <a:cubicBezTo>
                      <a:pt x="128" y="79"/>
                      <a:pt x="128" y="79"/>
                      <a:pt x="128" y="79"/>
                    </a:cubicBezTo>
                    <a:cubicBezTo>
                      <a:pt x="124" y="87"/>
                      <a:pt x="108" y="85"/>
                      <a:pt x="100" y="88"/>
                    </a:cubicBezTo>
                    <a:cubicBezTo>
                      <a:pt x="92" y="91"/>
                      <a:pt x="83" y="98"/>
                      <a:pt x="76" y="103"/>
                    </a:cubicBezTo>
                    <a:cubicBezTo>
                      <a:pt x="87" y="106"/>
                      <a:pt x="92" y="104"/>
                      <a:pt x="107" y="112"/>
                    </a:cubicBezTo>
                    <a:cubicBezTo>
                      <a:pt x="116" y="117"/>
                      <a:pt x="129" y="132"/>
                      <a:pt x="124" y="141"/>
                    </a:cubicBezTo>
                    <a:cubicBezTo>
                      <a:pt x="123" y="143"/>
                      <a:pt x="123" y="143"/>
                      <a:pt x="123" y="143"/>
                    </a:cubicBezTo>
                    <a:cubicBezTo>
                      <a:pt x="118" y="153"/>
                      <a:pt x="104" y="148"/>
                      <a:pt x="96" y="156"/>
                    </a:cubicBezTo>
                    <a:cubicBezTo>
                      <a:pt x="101" y="161"/>
                      <a:pt x="101" y="162"/>
                      <a:pt x="97" y="170"/>
                    </a:cubicBezTo>
                    <a:cubicBezTo>
                      <a:pt x="93" y="176"/>
                      <a:pt x="93" y="176"/>
                      <a:pt x="93" y="176"/>
                    </a:cubicBezTo>
                    <a:cubicBezTo>
                      <a:pt x="88" y="186"/>
                      <a:pt x="75" y="194"/>
                      <a:pt x="86" y="200"/>
                    </a:cubicBezTo>
                    <a:cubicBezTo>
                      <a:pt x="94" y="204"/>
                      <a:pt x="107" y="184"/>
                      <a:pt x="123" y="193"/>
                    </a:cubicBezTo>
                    <a:cubicBezTo>
                      <a:pt x="125" y="194"/>
                      <a:pt x="125" y="194"/>
                      <a:pt x="125" y="194"/>
                    </a:cubicBezTo>
                    <a:cubicBezTo>
                      <a:pt x="132" y="198"/>
                      <a:pt x="130" y="205"/>
                      <a:pt x="127" y="211"/>
                    </a:cubicBezTo>
                    <a:cubicBezTo>
                      <a:pt x="124" y="216"/>
                      <a:pt x="102" y="217"/>
                      <a:pt x="89" y="224"/>
                    </a:cubicBezTo>
                    <a:cubicBezTo>
                      <a:pt x="90" y="229"/>
                      <a:pt x="92" y="243"/>
                      <a:pt x="89" y="248"/>
                    </a:cubicBezTo>
                    <a:cubicBezTo>
                      <a:pt x="85" y="257"/>
                      <a:pt x="52" y="266"/>
                      <a:pt x="35" y="257"/>
                    </a:cubicBezTo>
                    <a:cubicBezTo>
                      <a:pt x="22" y="250"/>
                      <a:pt x="14" y="242"/>
                      <a:pt x="13" y="231"/>
                    </a:cubicBezTo>
                    <a:cubicBezTo>
                      <a:pt x="40" y="239"/>
                      <a:pt x="60" y="256"/>
                      <a:pt x="78" y="223"/>
                    </a:cubicBezTo>
                    <a:cubicBezTo>
                      <a:pt x="59" y="214"/>
                      <a:pt x="46" y="238"/>
                      <a:pt x="9" y="217"/>
                    </a:cubicBezTo>
                    <a:cubicBezTo>
                      <a:pt x="14" y="199"/>
                      <a:pt x="24" y="207"/>
                      <a:pt x="39" y="206"/>
                    </a:cubicBezTo>
                    <a:cubicBezTo>
                      <a:pt x="55" y="206"/>
                      <a:pt x="56" y="202"/>
                      <a:pt x="71" y="202"/>
                    </a:cubicBezTo>
                    <a:cubicBezTo>
                      <a:pt x="69" y="183"/>
                      <a:pt x="70" y="187"/>
                      <a:pt x="79" y="168"/>
                    </a:cubicBezTo>
                    <a:cubicBezTo>
                      <a:pt x="64" y="164"/>
                      <a:pt x="65" y="177"/>
                      <a:pt x="55" y="171"/>
                    </a:cubicBezTo>
                    <a:cubicBezTo>
                      <a:pt x="52" y="170"/>
                      <a:pt x="52" y="166"/>
                      <a:pt x="54" y="163"/>
                    </a:cubicBezTo>
                    <a:cubicBezTo>
                      <a:pt x="55" y="161"/>
                      <a:pt x="55" y="161"/>
                      <a:pt x="55" y="161"/>
                    </a:cubicBezTo>
                    <a:cubicBezTo>
                      <a:pt x="59" y="154"/>
                      <a:pt x="74" y="153"/>
                      <a:pt x="81" y="151"/>
                    </a:cubicBezTo>
                    <a:cubicBezTo>
                      <a:pt x="90" y="148"/>
                      <a:pt x="97" y="141"/>
                      <a:pt x="105" y="136"/>
                    </a:cubicBezTo>
                    <a:cubicBezTo>
                      <a:pt x="103" y="126"/>
                      <a:pt x="103" y="126"/>
                      <a:pt x="103" y="126"/>
                    </a:cubicBezTo>
                    <a:cubicBezTo>
                      <a:pt x="86" y="120"/>
                      <a:pt x="86" y="120"/>
                      <a:pt x="86" y="120"/>
                    </a:cubicBezTo>
                    <a:cubicBezTo>
                      <a:pt x="78" y="124"/>
                      <a:pt x="69" y="123"/>
                      <a:pt x="57" y="130"/>
                    </a:cubicBezTo>
                    <a:cubicBezTo>
                      <a:pt x="48" y="134"/>
                      <a:pt x="39" y="144"/>
                      <a:pt x="31" y="150"/>
                    </a:cubicBezTo>
                    <a:cubicBezTo>
                      <a:pt x="30" y="171"/>
                      <a:pt x="48" y="164"/>
                      <a:pt x="36" y="186"/>
                    </a:cubicBezTo>
                    <a:cubicBezTo>
                      <a:pt x="35" y="187"/>
                      <a:pt x="30" y="189"/>
                      <a:pt x="28" y="190"/>
                    </a:cubicBezTo>
                    <a:cubicBezTo>
                      <a:pt x="21" y="183"/>
                      <a:pt x="21" y="183"/>
                      <a:pt x="21" y="183"/>
                    </a:cubicBezTo>
                    <a:lnTo>
                      <a:pt x="15" y="185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1" name="ïṧlîdê">
              <a:extLst>
                <a:ext uri="{FF2B5EF4-FFF2-40B4-BE49-F238E27FC236}">
                  <a16:creationId xmlns:a16="http://schemas.microsoft.com/office/drawing/2014/main" id="{E589CFAC-9033-4C15-BB1D-0FD44C1374BD}"/>
                </a:ext>
              </a:extLst>
            </p:cNvPr>
            <p:cNvGrpSpPr/>
            <p:nvPr/>
          </p:nvGrpSpPr>
          <p:grpSpPr>
            <a:xfrm>
              <a:off x="3297965" y="3875131"/>
              <a:ext cx="7801548" cy="384358"/>
              <a:chOff x="4152900" y="3738563"/>
              <a:chExt cx="5413376" cy="266700"/>
            </a:xfrm>
          </p:grpSpPr>
          <p:sp>
            <p:nvSpPr>
              <p:cNvPr id="82" name="iṩľiďe">
                <a:extLst>
                  <a:ext uri="{FF2B5EF4-FFF2-40B4-BE49-F238E27FC236}">
                    <a16:creationId xmlns:a16="http://schemas.microsoft.com/office/drawing/2014/main" id="{35966991-DFCE-45C5-9915-9FA7CD14FC8D}"/>
                  </a:ext>
                </a:extLst>
              </p:cNvPr>
              <p:cNvSpPr/>
              <p:nvPr/>
            </p:nvSpPr>
            <p:spPr bwMode="auto">
              <a:xfrm>
                <a:off x="4152900" y="3743325"/>
                <a:ext cx="177800" cy="201613"/>
              </a:xfrm>
              <a:custGeom>
                <a:avLst/>
                <a:gdLst>
                  <a:gd name="T0" fmla="*/ 0 w 54"/>
                  <a:gd name="T1" fmla="*/ 0 h 61"/>
                  <a:gd name="T2" fmla="*/ 27 w 54"/>
                  <a:gd name="T3" fmla="*/ 0 h 61"/>
                  <a:gd name="T4" fmla="*/ 27 w 54"/>
                  <a:gd name="T5" fmla="*/ 2 h 61"/>
                  <a:gd name="T6" fmla="*/ 26 w 54"/>
                  <a:gd name="T7" fmla="*/ 2 h 61"/>
                  <a:gd name="T8" fmla="*/ 22 w 54"/>
                  <a:gd name="T9" fmla="*/ 3 h 61"/>
                  <a:gd name="T10" fmla="*/ 20 w 54"/>
                  <a:gd name="T11" fmla="*/ 5 h 61"/>
                  <a:gd name="T12" fmla="*/ 20 w 54"/>
                  <a:gd name="T13" fmla="*/ 11 h 61"/>
                  <a:gd name="T14" fmla="*/ 20 w 54"/>
                  <a:gd name="T15" fmla="*/ 40 h 61"/>
                  <a:gd name="T16" fmla="*/ 21 w 54"/>
                  <a:gd name="T17" fmla="*/ 51 h 61"/>
                  <a:gd name="T18" fmla="*/ 24 w 54"/>
                  <a:gd name="T19" fmla="*/ 55 h 61"/>
                  <a:gd name="T20" fmla="*/ 30 w 54"/>
                  <a:gd name="T21" fmla="*/ 57 h 61"/>
                  <a:gd name="T22" fmla="*/ 38 w 54"/>
                  <a:gd name="T23" fmla="*/ 55 h 61"/>
                  <a:gd name="T24" fmla="*/ 42 w 54"/>
                  <a:gd name="T25" fmla="*/ 49 h 61"/>
                  <a:gd name="T26" fmla="*/ 44 w 54"/>
                  <a:gd name="T27" fmla="*/ 35 h 61"/>
                  <a:gd name="T28" fmla="*/ 44 w 54"/>
                  <a:gd name="T29" fmla="*/ 11 h 61"/>
                  <a:gd name="T30" fmla="*/ 43 w 54"/>
                  <a:gd name="T31" fmla="*/ 5 h 61"/>
                  <a:gd name="T32" fmla="*/ 41 w 54"/>
                  <a:gd name="T33" fmla="*/ 3 h 61"/>
                  <a:gd name="T34" fmla="*/ 36 w 54"/>
                  <a:gd name="T35" fmla="*/ 2 h 61"/>
                  <a:gd name="T36" fmla="*/ 36 w 54"/>
                  <a:gd name="T37" fmla="*/ 0 h 61"/>
                  <a:gd name="T38" fmla="*/ 54 w 54"/>
                  <a:gd name="T39" fmla="*/ 0 h 61"/>
                  <a:gd name="T40" fmla="*/ 54 w 54"/>
                  <a:gd name="T41" fmla="*/ 2 h 61"/>
                  <a:gd name="T42" fmla="*/ 53 w 54"/>
                  <a:gd name="T43" fmla="*/ 2 h 61"/>
                  <a:gd name="T44" fmla="*/ 50 w 54"/>
                  <a:gd name="T45" fmla="*/ 3 h 61"/>
                  <a:gd name="T46" fmla="*/ 47 w 54"/>
                  <a:gd name="T47" fmla="*/ 6 h 61"/>
                  <a:gd name="T48" fmla="*/ 47 w 54"/>
                  <a:gd name="T49" fmla="*/ 11 h 61"/>
                  <a:gd name="T50" fmla="*/ 47 w 54"/>
                  <a:gd name="T51" fmla="*/ 34 h 61"/>
                  <a:gd name="T52" fmla="*/ 46 w 54"/>
                  <a:gd name="T53" fmla="*/ 49 h 61"/>
                  <a:gd name="T54" fmla="*/ 40 w 54"/>
                  <a:gd name="T55" fmla="*/ 57 h 61"/>
                  <a:gd name="T56" fmla="*/ 27 w 54"/>
                  <a:gd name="T57" fmla="*/ 61 h 61"/>
                  <a:gd name="T58" fmla="*/ 16 w 54"/>
                  <a:gd name="T59" fmla="*/ 59 h 61"/>
                  <a:gd name="T60" fmla="*/ 9 w 54"/>
                  <a:gd name="T61" fmla="*/ 52 h 61"/>
                  <a:gd name="T62" fmla="*/ 7 w 54"/>
                  <a:gd name="T63" fmla="*/ 40 h 61"/>
                  <a:gd name="T64" fmla="*/ 7 w 54"/>
                  <a:gd name="T65" fmla="*/ 11 h 61"/>
                  <a:gd name="T66" fmla="*/ 7 w 54"/>
                  <a:gd name="T67" fmla="*/ 5 h 61"/>
                  <a:gd name="T68" fmla="*/ 5 w 54"/>
                  <a:gd name="T69" fmla="*/ 3 h 61"/>
                  <a:gd name="T70" fmla="*/ 0 w 54"/>
                  <a:gd name="T71" fmla="*/ 2 h 61"/>
                  <a:gd name="T72" fmla="*/ 0 w 54"/>
                  <a:gd name="T73" fmla="*/ 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4" h="61">
                    <a:moveTo>
                      <a:pt x="0" y="0"/>
                    </a:moveTo>
                    <a:cubicBezTo>
                      <a:pt x="27" y="0"/>
                      <a:pt x="27" y="0"/>
                      <a:pt x="27" y="0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6" y="2"/>
                      <a:pt x="26" y="2"/>
                      <a:pt x="26" y="2"/>
                    </a:cubicBezTo>
                    <a:cubicBezTo>
                      <a:pt x="24" y="2"/>
                      <a:pt x="23" y="2"/>
                      <a:pt x="22" y="3"/>
                    </a:cubicBezTo>
                    <a:cubicBezTo>
                      <a:pt x="21" y="3"/>
                      <a:pt x="21" y="4"/>
                      <a:pt x="20" y="5"/>
                    </a:cubicBezTo>
                    <a:cubicBezTo>
                      <a:pt x="20" y="6"/>
                      <a:pt x="20" y="8"/>
                      <a:pt x="20" y="11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0" y="45"/>
                      <a:pt x="20" y="49"/>
                      <a:pt x="21" y="51"/>
                    </a:cubicBezTo>
                    <a:cubicBezTo>
                      <a:pt x="21" y="52"/>
                      <a:pt x="23" y="54"/>
                      <a:pt x="24" y="55"/>
                    </a:cubicBezTo>
                    <a:cubicBezTo>
                      <a:pt x="26" y="56"/>
                      <a:pt x="28" y="57"/>
                      <a:pt x="30" y="57"/>
                    </a:cubicBezTo>
                    <a:cubicBezTo>
                      <a:pt x="33" y="57"/>
                      <a:pt x="36" y="56"/>
                      <a:pt x="38" y="55"/>
                    </a:cubicBezTo>
                    <a:cubicBezTo>
                      <a:pt x="40" y="53"/>
                      <a:pt x="41" y="51"/>
                      <a:pt x="42" y="49"/>
                    </a:cubicBezTo>
                    <a:cubicBezTo>
                      <a:pt x="43" y="46"/>
                      <a:pt x="44" y="42"/>
                      <a:pt x="44" y="35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4" y="8"/>
                      <a:pt x="43" y="6"/>
                      <a:pt x="43" y="5"/>
                    </a:cubicBezTo>
                    <a:cubicBezTo>
                      <a:pt x="42" y="4"/>
                      <a:pt x="42" y="3"/>
                      <a:pt x="41" y="3"/>
                    </a:cubicBezTo>
                    <a:cubicBezTo>
                      <a:pt x="40" y="2"/>
                      <a:pt x="38" y="2"/>
                      <a:pt x="36" y="2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2"/>
                      <a:pt x="54" y="2"/>
                      <a:pt x="54" y="2"/>
                    </a:cubicBezTo>
                    <a:cubicBezTo>
                      <a:pt x="53" y="2"/>
                      <a:pt x="53" y="2"/>
                      <a:pt x="53" y="2"/>
                    </a:cubicBezTo>
                    <a:cubicBezTo>
                      <a:pt x="52" y="2"/>
                      <a:pt x="51" y="2"/>
                      <a:pt x="50" y="3"/>
                    </a:cubicBezTo>
                    <a:cubicBezTo>
                      <a:pt x="49" y="4"/>
                      <a:pt x="48" y="5"/>
                      <a:pt x="47" y="6"/>
                    </a:cubicBezTo>
                    <a:cubicBezTo>
                      <a:pt x="47" y="7"/>
                      <a:pt x="47" y="9"/>
                      <a:pt x="47" y="11"/>
                    </a:cubicBezTo>
                    <a:cubicBezTo>
                      <a:pt x="47" y="34"/>
                      <a:pt x="47" y="34"/>
                      <a:pt x="47" y="34"/>
                    </a:cubicBezTo>
                    <a:cubicBezTo>
                      <a:pt x="47" y="41"/>
                      <a:pt x="47" y="46"/>
                      <a:pt x="46" y="49"/>
                    </a:cubicBezTo>
                    <a:cubicBezTo>
                      <a:pt x="45" y="52"/>
                      <a:pt x="43" y="55"/>
                      <a:pt x="40" y="57"/>
                    </a:cubicBezTo>
                    <a:cubicBezTo>
                      <a:pt x="37" y="60"/>
                      <a:pt x="32" y="61"/>
                      <a:pt x="27" y="61"/>
                    </a:cubicBezTo>
                    <a:cubicBezTo>
                      <a:pt x="22" y="61"/>
                      <a:pt x="19" y="61"/>
                      <a:pt x="16" y="59"/>
                    </a:cubicBezTo>
                    <a:cubicBezTo>
                      <a:pt x="13" y="57"/>
                      <a:pt x="11" y="55"/>
                      <a:pt x="9" y="52"/>
                    </a:cubicBezTo>
                    <a:cubicBezTo>
                      <a:pt x="8" y="49"/>
                      <a:pt x="7" y="45"/>
                      <a:pt x="7" y="40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8"/>
                      <a:pt x="7" y="6"/>
                      <a:pt x="7" y="5"/>
                    </a:cubicBezTo>
                    <a:cubicBezTo>
                      <a:pt x="6" y="4"/>
                      <a:pt x="6" y="3"/>
                      <a:pt x="5" y="3"/>
                    </a:cubicBezTo>
                    <a:cubicBezTo>
                      <a:pt x="4" y="2"/>
                      <a:pt x="2" y="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3" name="iṡḻiḍé">
                <a:extLst>
                  <a:ext uri="{FF2B5EF4-FFF2-40B4-BE49-F238E27FC236}">
                    <a16:creationId xmlns:a16="http://schemas.microsoft.com/office/drawing/2014/main" id="{2CCAE96F-A000-4A9B-89E5-CD264A5D7FDB}"/>
                  </a:ext>
                </a:extLst>
              </p:cNvPr>
              <p:cNvSpPr/>
              <p:nvPr/>
            </p:nvSpPr>
            <p:spPr bwMode="auto">
              <a:xfrm>
                <a:off x="4354513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íṩ1íďè">
                <a:extLst>
                  <a:ext uri="{FF2B5EF4-FFF2-40B4-BE49-F238E27FC236}">
                    <a16:creationId xmlns:a16="http://schemas.microsoft.com/office/drawing/2014/main" id="{9F131B0C-CC9B-4F47-B21B-95D3EAA3E89C}"/>
                  </a:ext>
                </a:extLst>
              </p:cNvPr>
              <p:cNvSpPr/>
              <p:nvPr/>
            </p:nvSpPr>
            <p:spPr bwMode="auto">
              <a:xfrm>
                <a:off x="4502150" y="3738563"/>
                <a:ext cx="66675" cy="203200"/>
              </a:xfrm>
              <a:custGeom>
                <a:avLst/>
                <a:gdLst>
                  <a:gd name="T0" fmla="*/ 10 w 20"/>
                  <a:gd name="T1" fmla="*/ 0 h 61"/>
                  <a:gd name="T2" fmla="*/ 14 w 20"/>
                  <a:gd name="T3" fmla="*/ 2 h 61"/>
                  <a:gd name="T4" fmla="*/ 16 w 20"/>
                  <a:gd name="T5" fmla="*/ 7 h 61"/>
                  <a:gd name="T6" fmla="*/ 14 w 20"/>
                  <a:gd name="T7" fmla="*/ 12 h 61"/>
                  <a:gd name="T8" fmla="*/ 10 w 20"/>
                  <a:gd name="T9" fmla="*/ 14 h 61"/>
                  <a:gd name="T10" fmla="*/ 6 w 20"/>
                  <a:gd name="T11" fmla="*/ 12 h 61"/>
                  <a:gd name="T12" fmla="*/ 4 w 20"/>
                  <a:gd name="T13" fmla="*/ 7 h 61"/>
                  <a:gd name="T14" fmla="*/ 6 w 20"/>
                  <a:gd name="T15" fmla="*/ 2 h 61"/>
                  <a:gd name="T16" fmla="*/ 10 w 20"/>
                  <a:gd name="T17" fmla="*/ 0 h 61"/>
                  <a:gd name="T18" fmla="*/ 16 w 20"/>
                  <a:gd name="T19" fmla="*/ 20 h 61"/>
                  <a:gd name="T20" fmla="*/ 16 w 20"/>
                  <a:gd name="T21" fmla="*/ 52 h 61"/>
                  <a:gd name="T22" fmla="*/ 16 w 20"/>
                  <a:gd name="T23" fmla="*/ 58 h 61"/>
                  <a:gd name="T24" fmla="*/ 20 w 20"/>
                  <a:gd name="T25" fmla="*/ 59 h 61"/>
                  <a:gd name="T26" fmla="*/ 20 w 20"/>
                  <a:gd name="T27" fmla="*/ 61 h 61"/>
                  <a:gd name="T28" fmla="*/ 0 w 20"/>
                  <a:gd name="T29" fmla="*/ 61 h 61"/>
                  <a:gd name="T30" fmla="*/ 0 w 20"/>
                  <a:gd name="T31" fmla="*/ 59 h 61"/>
                  <a:gd name="T32" fmla="*/ 4 w 20"/>
                  <a:gd name="T33" fmla="*/ 58 h 61"/>
                  <a:gd name="T34" fmla="*/ 5 w 20"/>
                  <a:gd name="T35" fmla="*/ 52 h 61"/>
                  <a:gd name="T36" fmla="*/ 5 w 20"/>
                  <a:gd name="T37" fmla="*/ 28 h 61"/>
                  <a:gd name="T38" fmla="*/ 4 w 20"/>
                  <a:gd name="T39" fmla="*/ 23 h 61"/>
                  <a:gd name="T40" fmla="*/ 0 w 20"/>
                  <a:gd name="T41" fmla="*/ 21 h 61"/>
                  <a:gd name="T42" fmla="*/ 0 w 20"/>
                  <a:gd name="T43" fmla="*/ 20 h 61"/>
                  <a:gd name="T44" fmla="*/ 16 w 20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0" h="61">
                    <a:moveTo>
                      <a:pt x="10" y="0"/>
                    </a:moveTo>
                    <a:cubicBezTo>
                      <a:pt x="12" y="0"/>
                      <a:pt x="13" y="1"/>
                      <a:pt x="14" y="2"/>
                    </a:cubicBezTo>
                    <a:cubicBezTo>
                      <a:pt x="16" y="3"/>
                      <a:pt x="16" y="5"/>
                      <a:pt x="16" y="7"/>
                    </a:cubicBezTo>
                    <a:cubicBezTo>
                      <a:pt x="16" y="9"/>
                      <a:pt x="16" y="10"/>
                      <a:pt x="14" y="12"/>
                    </a:cubicBezTo>
                    <a:cubicBezTo>
                      <a:pt x="13" y="13"/>
                      <a:pt x="12" y="14"/>
                      <a:pt x="10" y="14"/>
                    </a:cubicBezTo>
                    <a:cubicBezTo>
                      <a:pt x="9" y="14"/>
                      <a:pt x="7" y="13"/>
                      <a:pt x="6" y="12"/>
                    </a:cubicBezTo>
                    <a:cubicBezTo>
                      <a:pt x="5" y="10"/>
                      <a:pt x="4" y="9"/>
                      <a:pt x="4" y="7"/>
                    </a:cubicBezTo>
                    <a:cubicBezTo>
                      <a:pt x="4" y="5"/>
                      <a:pt x="5" y="3"/>
                      <a:pt x="6" y="2"/>
                    </a:cubicBezTo>
                    <a:cubicBezTo>
                      <a:pt x="7" y="1"/>
                      <a:pt x="9" y="0"/>
                      <a:pt x="10" y="0"/>
                    </a:cubicBezTo>
                    <a:close/>
                    <a:moveTo>
                      <a:pt x="16" y="20"/>
                    </a:moveTo>
                    <a:cubicBezTo>
                      <a:pt x="16" y="52"/>
                      <a:pt x="16" y="52"/>
                      <a:pt x="16" y="52"/>
                    </a:cubicBezTo>
                    <a:cubicBezTo>
                      <a:pt x="16" y="55"/>
                      <a:pt x="16" y="57"/>
                      <a:pt x="16" y="58"/>
                    </a:cubicBezTo>
                    <a:cubicBezTo>
                      <a:pt x="17" y="59"/>
                      <a:pt x="18" y="59"/>
                      <a:pt x="20" y="59"/>
                    </a:cubicBezTo>
                    <a:cubicBezTo>
                      <a:pt x="20" y="61"/>
                      <a:pt x="20" y="61"/>
                      <a:pt x="20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8"/>
                    </a:cubicBezTo>
                    <a:cubicBezTo>
                      <a:pt x="4" y="57"/>
                      <a:pt x="5" y="55"/>
                      <a:pt x="5" y="52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5"/>
                      <a:pt x="4" y="24"/>
                      <a:pt x="4" y="23"/>
                    </a:cubicBezTo>
                    <a:cubicBezTo>
                      <a:pt x="3" y="22"/>
                      <a:pt x="2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6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5" name="îŝľïḋé">
                <a:extLst>
                  <a:ext uri="{FF2B5EF4-FFF2-40B4-BE49-F238E27FC236}">
                    <a16:creationId xmlns:a16="http://schemas.microsoft.com/office/drawing/2014/main" id="{DDC07692-9FB3-46E0-8262-B60345815133}"/>
                  </a:ext>
                </a:extLst>
              </p:cNvPr>
              <p:cNvSpPr/>
              <p:nvPr/>
            </p:nvSpPr>
            <p:spPr bwMode="auto">
              <a:xfrm>
                <a:off x="4581525" y="3805238"/>
                <a:ext cx="125413" cy="139700"/>
              </a:xfrm>
              <a:custGeom>
                <a:avLst/>
                <a:gdLst>
                  <a:gd name="T0" fmla="*/ 18 w 38"/>
                  <a:gd name="T1" fmla="*/ 42 h 42"/>
                  <a:gd name="T2" fmla="*/ 6 w 38"/>
                  <a:gd name="T3" fmla="*/ 10 h 42"/>
                  <a:gd name="T4" fmla="*/ 3 w 38"/>
                  <a:gd name="T5" fmla="*/ 3 h 42"/>
                  <a:gd name="T6" fmla="*/ 0 w 38"/>
                  <a:gd name="T7" fmla="*/ 1 h 42"/>
                  <a:gd name="T8" fmla="*/ 0 w 38"/>
                  <a:gd name="T9" fmla="*/ 0 h 42"/>
                  <a:gd name="T10" fmla="*/ 19 w 38"/>
                  <a:gd name="T11" fmla="*/ 0 h 42"/>
                  <a:gd name="T12" fmla="*/ 19 w 38"/>
                  <a:gd name="T13" fmla="*/ 1 h 42"/>
                  <a:gd name="T14" fmla="*/ 17 w 38"/>
                  <a:gd name="T15" fmla="*/ 2 h 42"/>
                  <a:gd name="T16" fmla="*/ 16 w 38"/>
                  <a:gd name="T17" fmla="*/ 4 h 42"/>
                  <a:gd name="T18" fmla="*/ 18 w 38"/>
                  <a:gd name="T19" fmla="*/ 11 h 42"/>
                  <a:gd name="T20" fmla="*/ 24 w 38"/>
                  <a:gd name="T21" fmla="*/ 26 h 42"/>
                  <a:gd name="T22" fmla="*/ 28 w 38"/>
                  <a:gd name="T23" fmla="*/ 13 h 42"/>
                  <a:gd name="T24" fmla="*/ 30 w 38"/>
                  <a:gd name="T25" fmla="*/ 5 h 42"/>
                  <a:gd name="T26" fmla="*/ 30 w 38"/>
                  <a:gd name="T27" fmla="*/ 2 h 42"/>
                  <a:gd name="T28" fmla="*/ 26 w 38"/>
                  <a:gd name="T29" fmla="*/ 1 h 42"/>
                  <a:gd name="T30" fmla="*/ 26 w 38"/>
                  <a:gd name="T31" fmla="*/ 0 h 42"/>
                  <a:gd name="T32" fmla="*/ 38 w 38"/>
                  <a:gd name="T33" fmla="*/ 0 h 42"/>
                  <a:gd name="T34" fmla="*/ 38 w 38"/>
                  <a:gd name="T35" fmla="*/ 1 h 42"/>
                  <a:gd name="T36" fmla="*/ 35 w 38"/>
                  <a:gd name="T37" fmla="*/ 3 h 42"/>
                  <a:gd name="T38" fmla="*/ 32 w 38"/>
                  <a:gd name="T39" fmla="*/ 10 h 42"/>
                  <a:gd name="T40" fmla="*/ 20 w 38"/>
                  <a:gd name="T41" fmla="*/ 42 h 42"/>
                  <a:gd name="T42" fmla="*/ 18 w 38"/>
                  <a:gd name="T43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8" h="42">
                    <a:moveTo>
                      <a:pt x="18" y="42"/>
                    </a:moveTo>
                    <a:cubicBezTo>
                      <a:pt x="6" y="10"/>
                      <a:pt x="6" y="10"/>
                      <a:pt x="6" y="10"/>
                    </a:cubicBezTo>
                    <a:cubicBezTo>
                      <a:pt x="5" y="6"/>
                      <a:pt x="4" y="4"/>
                      <a:pt x="3" y="3"/>
                    </a:cubicBezTo>
                    <a:cubicBezTo>
                      <a:pt x="2" y="2"/>
                      <a:pt x="1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4"/>
                      <a:pt x="16" y="4"/>
                    </a:cubicBezTo>
                    <a:cubicBezTo>
                      <a:pt x="16" y="6"/>
                      <a:pt x="16" y="8"/>
                      <a:pt x="18" y="11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8" y="13"/>
                      <a:pt x="28" y="13"/>
                      <a:pt x="28" y="13"/>
                    </a:cubicBezTo>
                    <a:cubicBezTo>
                      <a:pt x="30" y="9"/>
                      <a:pt x="30" y="6"/>
                      <a:pt x="30" y="5"/>
                    </a:cubicBezTo>
                    <a:cubicBezTo>
                      <a:pt x="30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37" y="2"/>
                      <a:pt x="36" y="2"/>
                      <a:pt x="35" y="3"/>
                    </a:cubicBezTo>
                    <a:cubicBezTo>
                      <a:pt x="35" y="4"/>
                      <a:pt x="34" y="6"/>
                      <a:pt x="32" y="10"/>
                    </a:cubicBezTo>
                    <a:cubicBezTo>
                      <a:pt x="20" y="42"/>
                      <a:pt x="20" y="42"/>
                      <a:pt x="20" y="42"/>
                    </a:cubicBezTo>
                    <a:lnTo>
                      <a:pt x="18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isļîďe">
                <a:extLst>
                  <a:ext uri="{FF2B5EF4-FFF2-40B4-BE49-F238E27FC236}">
                    <a16:creationId xmlns:a16="http://schemas.microsoft.com/office/drawing/2014/main" id="{057BAEE3-CD7A-4A70-8BA9-FDF9EA9A1549}"/>
                  </a:ext>
                </a:extLst>
              </p:cNvPr>
              <p:cNvSpPr/>
              <p:nvPr/>
            </p:nvSpPr>
            <p:spPr bwMode="auto">
              <a:xfrm>
                <a:off x="4730750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8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îṥḻiḋê">
                <a:extLst>
                  <a:ext uri="{FF2B5EF4-FFF2-40B4-BE49-F238E27FC236}">
                    <a16:creationId xmlns:a16="http://schemas.microsoft.com/office/drawing/2014/main" id="{1A5027B0-F442-4F42-ADCB-0DD7EE26BB97}"/>
                  </a:ext>
                </a:extLst>
              </p:cNvPr>
              <p:cNvSpPr/>
              <p:nvPr/>
            </p:nvSpPr>
            <p:spPr bwMode="auto">
              <a:xfrm>
                <a:off x="4852988" y="3802063"/>
                <a:ext cx="101600" cy="139700"/>
              </a:xfrm>
              <a:custGeom>
                <a:avLst/>
                <a:gdLst>
                  <a:gd name="T0" fmla="*/ 15 w 31"/>
                  <a:gd name="T1" fmla="*/ 1 h 42"/>
                  <a:gd name="T2" fmla="*/ 15 w 31"/>
                  <a:gd name="T3" fmla="*/ 10 h 42"/>
                  <a:gd name="T4" fmla="*/ 21 w 31"/>
                  <a:gd name="T5" fmla="*/ 2 h 42"/>
                  <a:gd name="T6" fmla="*/ 26 w 31"/>
                  <a:gd name="T7" fmla="*/ 0 h 42"/>
                  <a:gd name="T8" fmla="*/ 30 w 31"/>
                  <a:gd name="T9" fmla="*/ 1 h 42"/>
                  <a:gd name="T10" fmla="*/ 31 w 31"/>
                  <a:gd name="T11" fmla="*/ 5 h 42"/>
                  <a:gd name="T12" fmla="*/ 30 w 31"/>
                  <a:gd name="T13" fmla="*/ 10 h 42"/>
                  <a:gd name="T14" fmla="*/ 27 w 31"/>
                  <a:gd name="T15" fmla="*/ 12 h 42"/>
                  <a:gd name="T16" fmla="*/ 23 w 31"/>
                  <a:gd name="T17" fmla="*/ 10 h 42"/>
                  <a:gd name="T18" fmla="*/ 22 w 31"/>
                  <a:gd name="T19" fmla="*/ 8 h 42"/>
                  <a:gd name="T20" fmla="*/ 21 w 31"/>
                  <a:gd name="T21" fmla="*/ 8 h 42"/>
                  <a:gd name="T22" fmla="*/ 19 w 31"/>
                  <a:gd name="T23" fmla="*/ 9 h 42"/>
                  <a:gd name="T24" fmla="*/ 16 w 31"/>
                  <a:gd name="T25" fmla="*/ 13 h 42"/>
                  <a:gd name="T26" fmla="*/ 15 w 31"/>
                  <a:gd name="T27" fmla="*/ 23 h 42"/>
                  <a:gd name="T28" fmla="*/ 15 w 31"/>
                  <a:gd name="T29" fmla="*/ 32 h 42"/>
                  <a:gd name="T30" fmla="*/ 15 w 31"/>
                  <a:gd name="T31" fmla="*/ 35 h 42"/>
                  <a:gd name="T32" fmla="*/ 15 w 31"/>
                  <a:gd name="T33" fmla="*/ 38 h 42"/>
                  <a:gd name="T34" fmla="*/ 17 w 31"/>
                  <a:gd name="T35" fmla="*/ 40 h 42"/>
                  <a:gd name="T36" fmla="*/ 20 w 31"/>
                  <a:gd name="T37" fmla="*/ 40 h 42"/>
                  <a:gd name="T38" fmla="*/ 20 w 31"/>
                  <a:gd name="T39" fmla="*/ 42 h 42"/>
                  <a:gd name="T40" fmla="*/ 0 w 31"/>
                  <a:gd name="T41" fmla="*/ 42 h 42"/>
                  <a:gd name="T42" fmla="*/ 0 w 31"/>
                  <a:gd name="T43" fmla="*/ 40 h 42"/>
                  <a:gd name="T44" fmla="*/ 3 w 31"/>
                  <a:gd name="T45" fmla="*/ 39 h 42"/>
                  <a:gd name="T46" fmla="*/ 4 w 31"/>
                  <a:gd name="T47" fmla="*/ 32 h 42"/>
                  <a:gd name="T48" fmla="*/ 4 w 31"/>
                  <a:gd name="T49" fmla="*/ 9 h 42"/>
                  <a:gd name="T50" fmla="*/ 4 w 31"/>
                  <a:gd name="T51" fmla="*/ 5 h 42"/>
                  <a:gd name="T52" fmla="*/ 3 w 31"/>
                  <a:gd name="T53" fmla="*/ 3 h 42"/>
                  <a:gd name="T54" fmla="*/ 0 w 31"/>
                  <a:gd name="T55" fmla="*/ 2 h 42"/>
                  <a:gd name="T56" fmla="*/ 0 w 31"/>
                  <a:gd name="T57" fmla="*/ 1 h 42"/>
                  <a:gd name="T58" fmla="*/ 15 w 31"/>
                  <a:gd name="T59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1" h="42">
                    <a:moveTo>
                      <a:pt x="15" y="1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7" y="6"/>
                      <a:pt x="19" y="3"/>
                      <a:pt x="21" y="2"/>
                    </a:cubicBezTo>
                    <a:cubicBezTo>
                      <a:pt x="23" y="0"/>
                      <a:pt x="25" y="0"/>
                      <a:pt x="26" y="0"/>
                    </a:cubicBezTo>
                    <a:cubicBezTo>
                      <a:pt x="28" y="0"/>
                      <a:pt x="29" y="0"/>
                      <a:pt x="30" y="1"/>
                    </a:cubicBezTo>
                    <a:cubicBezTo>
                      <a:pt x="31" y="2"/>
                      <a:pt x="31" y="4"/>
                      <a:pt x="31" y="5"/>
                    </a:cubicBezTo>
                    <a:cubicBezTo>
                      <a:pt x="31" y="7"/>
                      <a:pt x="31" y="9"/>
                      <a:pt x="30" y="10"/>
                    </a:cubicBezTo>
                    <a:cubicBezTo>
                      <a:pt x="29" y="11"/>
                      <a:pt x="28" y="12"/>
                      <a:pt x="27" y="12"/>
                    </a:cubicBezTo>
                    <a:cubicBezTo>
                      <a:pt x="26" y="12"/>
                      <a:pt x="24" y="11"/>
                      <a:pt x="23" y="10"/>
                    </a:cubicBezTo>
                    <a:cubicBezTo>
                      <a:pt x="22" y="9"/>
                      <a:pt x="22" y="9"/>
                      <a:pt x="22" y="8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8"/>
                      <a:pt x="19" y="8"/>
                      <a:pt x="19" y="9"/>
                    </a:cubicBezTo>
                    <a:cubicBezTo>
                      <a:pt x="17" y="10"/>
                      <a:pt x="17" y="12"/>
                      <a:pt x="16" y="13"/>
                    </a:cubicBezTo>
                    <a:cubicBezTo>
                      <a:pt x="15" y="16"/>
                      <a:pt x="15" y="19"/>
                      <a:pt x="15" y="23"/>
                    </a:cubicBezTo>
                    <a:cubicBezTo>
                      <a:pt x="15" y="32"/>
                      <a:pt x="15" y="32"/>
                      <a:pt x="15" y="32"/>
                    </a:cubicBezTo>
                    <a:cubicBezTo>
                      <a:pt x="15" y="35"/>
                      <a:pt x="15" y="35"/>
                      <a:pt x="15" y="35"/>
                    </a:cubicBezTo>
                    <a:cubicBezTo>
                      <a:pt x="15" y="36"/>
                      <a:pt x="15" y="37"/>
                      <a:pt x="15" y="38"/>
                    </a:cubicBezTo>
                    <a:cubicBezTo>
                      <a:pt x="15" y="39"/>
                      <a:pt x="16" y="39"/>
                      <a:pt x="17" y="40"/>
                    </a:cubicBezTo>
                    <a:cubicBezTo>
                      <a:pt x="17" y="40"/>
                      <a:pt x="18" y="40"/>
                      <a:pt x="20" y="40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40"/>
                      <a:pt x="3" y="40"/>
                      <a:pt x="3" y="39"/>
                    </a:cubicBezTo>
                    <a:cubicBezTo>
                      <a:pt x="4" y="38"/>
                      <a:pt x="4" y="36"/>
                      <a:pt x="4" y="32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7"/>
                      <a:pt x="4" y="6"/>
                      <a:pt x="4" y="5"/>
                    </a:cubicBezTo>
                    <a:cubicBezTo>
                      <a:pt x="4" y="4"/>
                      <a:pt x="3" y="4"/>
                      <a:pt x="3" y="3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îŝḻïḍè">
                <a:extLst>
                  <a:ext uri="{FF2B5EF4-FFF2-40B4-BE49-F238E27FC236}">
                    <a16:creationId xmlns:a16="http://schemas.microsoft.com/office/drawing/2014/main" id="{7EFBF74B-3835-4CFB-A7C8-4E1E99D5D7FF}"/>
                  </a:ext>
                </a:extLst>
              </p:cNvPr>
              <p:cNvSpPr/>
              <p:nvPr/>
            </p:nvSpPr>
            <p:spPr bwMode="auto">
              <a:xfrm>
                <a:off x="4978400" y="3802063"/>
                <a:ext cx="80963" cy="142875"/>
              </a:xfrm>
              <a:custGeom>
                <a:avLst/>
                <a:gdLst>
                  <a:gd name="T0" fmla="*/ 22 w 25"/>
                  <a:gd name="T1" fmla="*/ 0 h 43"/>
                  <a:gd name="T2" fmla="*/ 23 w 25"/>
                  <a:gd name="T3" fmla="*/ 14 h 43"/>
                  <a:gd name="T4" fmla="*/ 22 w 25"/>
                  <a:gd name="T5" fmla="*/ 14 h 43"/>
                  <a:gd name="T6" fmla="*/ 17 w 25"/>
                  <a:gd name="T7" fmla="*/ 5 h 43"/>
                  <a:gd name="T8" fmla="*/ 12 w 25"/>
                  <a:gd name="T9" fmla="*/ 3 h 43"/>
                  <a:gd name="T10" fmla="*/ 9 w 25"/>
                  <a:gd name="T11" fmla="*/ 4 h 43"/>
                  <a:gd name="T12" fmla="*/ 8 w 25"/>
                  <a:gd name="T13" fmla="*/ 7 h 43"/>
                  <a:gd name="T14" fmla="*/ 9 w 25"/>
                  <a:gd name="T15" fmla="*/ 9 h 43"/>
                  <a:gd name="T16" fmla="*/ 16 w 25"/>
                  <a:gd name="T17" fmla="*/ 15 h 43"/>
                  <a:gd name="T18" fmla="*/ 23 w 25"/>
                  <a:gd name="T19" fmla="*/ 23 h 43"/>
                  <a:gd name="T20" fmla="*/ 25 w 25"/>
                  <a:gd name="T21" fmla="*/ 30 h 43"/>
                  <a:gd name="T22" fmla="*/ 23 w 25"/>
                  <a:gd name="T23" fmla="*/ 36 h 43"/>
                  <a:gd name="T24" fmla="*/ 19 w 25"/>
                  <a:gd name="T25" fmla="*/ 41 h 43"/>
                  <a:gd name="T26" fmla="*/ 13 w 25"/>
                  <a:gd name="T27" fmla="*/ 43 h 43"/>
                  <a:gd name="T28" fmla="*/ 6 w 25"/>
                  <a:gd name="T29" fmla="*/ 41 h 43"/>
                  <a:gd name="T30" fmla="*/ 5 w 25"/>
                  <a:gd name="T31" fmla="*/ 41 h 43"/>
                  <a:gd name="T32" fmla="*/ 2 w 25"/>
                  <a:gd name="T33" fmla="*/ 43 h 43"/>
                  <a:gd name="T34" fmla="*/ 1 w 25"/>
                  <a:gd name="T35" fmla="*/ 43 h 43"/>
                  <a:gd name="T36" fmla="*/ 1 w 25"/>
                  <a:gd name="T37" fmla="*/ 28 h 43"/>
                  <a:gd name="T38" fmla="*/ 2 w 25"/>
                  <a:gd name="T39" fmla="*/ 28 h 43"/>
                  <a:gd name="T40" fmla="*/ 7 w 25"/>
                  <a:gd name="T41" fmla="*/ 37 h 43"/>
                  <a:gd name="T42" fmla="*/ 12 w 25"/>
                  <a:gd name="T43" fmla="*/ 40 h 43"/>
                  <a:gd name="T44" fmla="*/ 15 w 25"/>
                  <a:gd name="T45" fmla="*/ 38 h 43"/>
                  <a:gd name="T46" fmla="*/ 17 w 25"/>
                  <a:gd name="T47" fmla="*/ 35 h 43"/>
                  <a:gd name="T48" fmla="*/ 15 w 25"/>
                  <a:gd name="T49" fmla="*/ 32 h 43"/>
                  <a:gd name="T50" fmla="*/ 10 w 25"/>
                  <a:gd name="T51" fmla="*/ 27 h 43"/>
                  <a:gd name="T52" fmla="*/ 3 w 25"/>
                  <a:gd name="T53" fmla="*/ 20 h 43"/>
                  <a:gd name="T54" fmla="*/ 0 w 25"/>
                  <a:gd name="T55" fmla="*/ 12 h 43"/>
                  <a:gd name="T56" fmla="*/ 3 w 25"/>
                  <a:gd name="T57" fmla="*/ 3 h 43"/>
                  <a:gd name="T58" fmla="*/ 11 w 25"/>
                  <a:gd name="T59" fmla="*/ 0 h 43"/>
                  <a:gd name="T60" fmla="*/ 17 w 25"/>
                  <a:gd name="T61" fmla="*/ 1 h 43"/>
                  <a:gd name="T62" fmla="*/ 19 w 25"/>
                  <a:gd name="T63" fmla="*/ 2 h 43"/>
                  <a:gd name="T64" fmla="*/ 20 w 25"/>
                  <a:gd name="T65" fmla="*/ 2 h 43"/>
                  <a:gd name="T66" fmla="*/ 21 w 25"/>
                  <a:gd name="T67" fmla="*/ 0 h 43"/>
                  <a:gd name="T68" fmla="*/ 22 w 25"/>
                  <a:gd name="T6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5" h="43">
                    <a:moveTo>
                      <a:pt x="22" y="0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2" y="14"/>
                      <a:pt x="22" y="14"/>
                      <a:pt x="22" y="14"/>
                    </a:cubicBezTo>
                    <a:cubicBezTo>
                      <a:pt x="20" y="10"/>
                      <a:pt x="18" y="7"/>
                      <a:pt x="17" y="5"/>
                    </a:cubicBezTo>
                    <a:cubicBezTo>
                      <a:pt x="15" y="4"/>
                      <a:pt x="13" y="3"/>
                      <a:pt x="12" y="3"/>
                    </a:cubicBezTo>
                    <a:cubicBezTo>
                      <a:pt x="11" y="3"/>
                      <a:pt x="10" y="3"/>
                      <a:pt x="9" y="4"/>
                    </a:cubicBezTo>
                    <a:cubicBezTo>
                      <a:pt x="8" y="5"/>
                      <a:pt x="8" y="6"/>
                      <a:pt x="8" y="7"/>
                    </a:cubicBezTo>
                    <a:cubicBezTo>
                      <a:pt x="8" y="8"/>
                      <a:pt x="8" y="8"/>
                      <a:pt x="9" y="9"/>
                    </a:cubicBezTo>
                    <a:cubicBezTo>
                      <a:pt x="10" y="10"/>
                      <a:pt x="12" y="12"/>
                      <a:pt x="16" y="15"/>
                    </a:cubicBezTo>
                    <a:cubicBezTo>
                      <a:pt x="19" y="18"/>
                      <a:pt x="22" y="21"/>
                      <a:pt x="23" y="23"/>
                    </a:cubicBezTo>
                    <a:cubicBezTo>
                      <a:pt x="24" y="25"/>
                      <a:pt x="25" y="27"/>
                      <a:pt x="25" y="30"/>
                    </a:cubicBezTo>
                    <a:cubicBezTo>
                      <a:pt x="25" y="32"/>
                      <a:pt x="24" y="34"/>
                      <a:pt x="23" y="36"/>
                    </a:cubicBezTo>
                    <a:cubicBezTo>
                      <a:pt x="22" y="38"/>
                      <a:pt x="21" y="40"/>
                      <a:pt x="19" y="41"/>
                    </a:cubicBezTo>
                    <a:cubicBezTo>
                      <a:pt x="17" y="42"/>
                      <a:pt x="15" y="43"/>
                      <a:pt x="13" y="43"/>
                    </a:cubicBezTo>
                    <a:cubicBezTo>
                      <a:pt x="11" y="43"/>
                      <a:pt x="9" y="42"/>
                      <a:pt x="6" y="41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4" y="41"/>
                      <a:pt x="3" y="41"/>
                      <a:pt x="2" y="43"/>
                    </a:cubicBezTo>
                    <a:cubicBezTo>
                      <a:pt x="1" y="43"/>
                      <a:pt x="1" y="43"/>
                      <a:pt x="1" y="43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2" y="28"/>
                      <a:pt x="2" y="28"/>
                      <a:pt x="2" y="28"/>
                    </a:cubicBezTo>
                    <a:cubicBezTo>
                      <a:pt x="3" y="32"/>
                      <a:pt x="5" y="35"/>
                      <a:pt x="7" y="37"/>
                    </a:cubicBezTo>
                    <a:cubicBezTo>
                      <a:pt x="9" y="39"/>
                      <a:pt x="11" y="40"/>
                      <a:pt x="12" y="40"/>
                    </a:cubicBezTo>
                    <a:cubicBezTo>
                      <a:pt x="14" y="40"/>
                      <a:pt x="15" y="39"/>
                      <a:pt x="15" y="38"/>
                    </a:cubicBezTo>
                    <a:cubicBezTo>
                      <a:pt x="16" y="38"/>
                      <a:pt x="17" y="37"/>
                      <a:pt x="17" y="35"/>
                    </a:cubicBezTo>
                    <a:cubicBezTo>
                      <a:pt x="17" y="34"/>
                      <a:pt x="16" y="33"/>
                      <a:pt x="15" y="32"/>
                    </a:cubicBezTo>
                    <a:cubicBezTo>
                      <a:pt x="15" y="31"/>
                      <a:pt x="13" y="29"/>
                      <a:pt x="10" y="27"/>
                    </a:cubicBezTo>
                    <a:cubicBezTo>
                      <a:pt x="6" y="24"/>
                      <a:pt x="4" y="22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3" y="3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3" y="0"/>
                      <a:pt x="15" y="0"/>
                      <a:pt x="17" y="1"/>
                    </a:cubicBezTo>
                    <a:cubicBezTo>
                      <a:pt x="18" y="2"/>
                      <a:pt x="18" y="2"/>
                      <a:pt x="19" y="2"/>
                    </a:cubicBezTo>
                    <a:cubicBezTo>
                      <a:pt x="19" y="2"/>
                      <a:pt x="19" y="2"/>
                      <a:pt x="20" y="2"/>
                    </a:cubicBezTo>
                    <a:cubicBezTo>
                      <a:pt x="20" y="1"/>
                      <a:pt x="20" y="1"/>
                      <a:pt x="21" y="0"/>
                    </a:cubicBez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îšḷïḓe">
                <a:extLst>
                  <a:ext uri="{FF2B5EF4-FFF2-40B4-BE49-F238E27FC236}">
                    <a16:creationId xmlns:a16="http://schemas.microsoft.com/office/drawing/2014/main" id="{AE4146B2-9B18-4408-A492-0A97C5A3727B}"/>
                  </a:ext>
                </a:extLst>
              </p:cNvPr>
              <p:cNvSpPr/>
              <p:nvPr/>
            </p:nvSpPr>
            <p:spPr bwMode="auto">
              <a:xfrm>
                <a:off x="5083175" y="3738563"/>
                <a:ext cx="61913" cy="203200"/>
              </a:xfrm>
              <a:custGeom>
                <a:avLst/>
                <a:gdLst>
                  <a:gd name="T0" fmla="*/ 10 w 19"/>
                  <a:gd name="T1" fmla="*/ 0 h 61"/>
                  <a:gd name="T2" fmla="*/ 14 w 19"/>
                  <a:gd name="T3" fmla="*/ 2 h 61"/>
                  <a:gd name="T4" fmla="*/ 16 w 19"/>
                  <a:gd name="T5" fmla="*/ 7 h 61"/>
                  <a:gd name="T6" fmla="*/ 14 w 19"/>
                  <a:gd name="T7" fmla="*/ 12 h 61"/>
                  <a:gd name="T8" fmla="*/ 10 w 19"/>
                  <a:gd name="T9" fmla="*/ 14 h 61"/>
                  <a:gd name="T10" fmla="*/ 5 w 19"/>
                  <a:gd name="T11" fmla="*/ 12 h 61"/>
                  <a:gd name="T12" fmla="*/ 4 w 19"/>
                  <a:gd name="T13" fmla="*/ 7 h 61"/>
                  <a:gd name="T14" fmla="*/ 5 w 19"/>
                  <a:gd name="T15" fmla="*/ 2 h 61"/>
                  <a:gd name="T16" fmla="*/ 10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10" y="0"/>
                    </a:moveTo>
                    <a:cubicBezTo>
                      <a:pt x="11" y="0"/>
                      <a:pt x="13" y="1"/>
                      <a:pt x="14" y="2"/>
                    </a:cubicBezTo>
                    <a:cubicBezTo>
                      <a:pt x="15" y="3"/>
                      <a:pt x="16" y="5"/>
                      <a:pt x="16" y="7"/>
                    </a:cubicBezTo>
                    <a:cubicBezTo>
                      <a:pt x="16" y="9"/>
                      <a:pt x="15" y="10"/>
                      <a:pt x="14" y="12"/>
                    </a:cubicBezTo>
                    <a:cubicBezTo>
                      <a:pt x="13" y="13"/>
                      <a:pt x="11" y="14"/>
                      <a:pt x="10" y="14"/>
                    </a:cubicBezTo>
                    <a:cubicBezTo>
                      <a:pt x="8" y="14"/>
                      <a:pt x="7" y="13"/>
                      <a:pt x="5" y="12"/>
                    </a:cubicBezTo>
                    <a:cubicBezTo>
                      <a:pt x="4" y="10"/>
                      <a:pt x="4" y="9"/>
                      <a:pt x="4" y="7"/>
                    </a:cubicBezTo>
                    <a:cubicBezTo>
                      <a:pt x="4" y="5"/>
                      <a:pt x="4" y="3"/>
                      <a:pt x="5" y="2"/>
                    </a:cubicBezTo>
                    <a:cubicBezTo>
                      <a:pt x="7" y="1"/>
                      <a:pt x="8" y="0"/>
                      <a:pt x="10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7" y="59"/>
                      <a:pt x="18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3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3" y="22"/>
                      <a:pt x="2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ïšlídê">
                <a:extLst>
                  <a:ext uri="{FF2B5EF4-FFF2-40B4-BE49-F238E27FC236}">
                    <a16:creationId xmlns:a16="http://schemas.microsoft.com/office/drawing/2014/main" id="{21E81088-229B-47DB-9D7E-E83C8FA2CAEC}"/>
                  </a:ext>
                </a:extLst>
              </p:cNvPr>
              <p:cNvSpPr/>
              <p:nvPr/>
            </p:nvSpPr>
            <p:spPr bwMode="auto">
              <a:xfrm>
                <a:off x="5162550" y="3756025"/>
                <a:ext cx="79375" cy="185738"/>
              </a:xfrm>
              <a:custGeom>
                <a:avLst/>
                <a:gdLst>
                  <a:gd name="T0" fmla="*/ 16 w 24"/>
                  <a:gd name="T1" fmla="*/ 0 h 56"/>
                  <a:gd name="T2" fmla="*/ 16 w 24"/>
                  <a:gd name="T3" fmla="*/ 15 h 56"/>
                  <a:gd name="T4" fmla="*/ 24 w 24"/>
                  <a:gd name="T5" fmla="*/ 15 h 56"/>
                  <a:gd name="T6" fmla="*/ 24 w 24"/>
                  <a:gd name="T7" fmla="*/ 19 h 56"/>
                  <a:gd name="T8" fmla="*/ 16 w 24"/>
                  <a:gd name="T9" fmla="*/ 19 h 56"/>
                  <a:gd name="T10" fmla="*/ 16 w 24"/>
                  <a:gd name="T11" fmla="*/ 44 h 56"/>
                  <a:gd name="T12" fmla="*/ 16 w 24"/>
                  <a:gd name="T13" fmla="*/ 49 h 56"/>
                  <a:gd name="T14" fmla="*/ 17 w 24"/>
                  <a:gd name="T15" fmla="*/ 51 h 56"/>
                  <a:gd name="T16" fmla="*/ 18 w 24"/>
                  <a:gd name="T17" fmla="*/ 51 h 56"/>
                  <a:gd name="T18" fmla="*/ 23 w 24"/>
                  <a:gd name="T19" fmla="*/ 47 h 56"/>
                  <a:gd name="T20" fmla="*/ 24 w 24"/>
                  <a:gd name="T21" fmla="*/ 48 h 56"/>
                  <a:gd name="T22" fmla="*/ 14 w 24"/>
                  <a:gd name="T23" fmla="*/ 56 h 56"/>
                  <a:gd name="T24" fmla="*/ 8 w 24"/>
                  <a:gd name="T25" fmla="*/ 54 h 56"/>
                  <a:gd name="T26" fmla="*/ 5 w 24"/>
                  <a:gd name="T27" fmla="*/ 49 h 56"/>
                  <a:gd name="T28" fmla="*/ 5 w 24"/>
                  <a:gd name="T29" fmla="*/ 41 h 56"/>
                  <a:gd name="T30" fmla="*/ 5 w 24"/>
                  <a:gd name="T31" fmla="*/ 19 h 56"/>
                  <a:gd name="T32" fmla="*/ 0 w 24"/>
                  <a:gd name="T33" fmla="*/ 19 h 56"/>
                  <a:gd name="T34" fmla="*/ 0 w 24"/>
                  <a:gd name="T35" fmla="*/ 18 h 56"/>
                  <a:gd name="T36" fmla="*/ 9 w 24"/>
                  <a:gd name="T37" fmla="*/ 9 h 56"/>
                  <a:gd name="T38" fmla="*/ 15 w 24"/>
                  <a:gd name="T39" fmla="*/ 0 h 56"/>
                  <a:gd name="T40" fmla="*/ 16 w 24"/>
                  <a:gd name="T41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56">
                    <a:moveTo>
                      <a:pt x="16" y="0"/>
                    </a:moveTo>
                    <a:cubicBezTo>
                      <a:pt x="16" y="15"/>
                      <a:pt x="16" y="15"/>
                      <a:pt x="16" y="15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44"/>
                      <a:pt x="16" y="44"/>
                      <a:pt x="16" y="44"/>
                    </a:cubicBezTo>
                    <a:cubicBezTo>
                      <a:pt x="16" y="47"/>
                      <a:pt x="16" y="48"/>
                      <a:pt x="16" y="49"/>
                    </a:cubicBezTo>
                    <a:cubicBezTo>
                      <a:pt x="16" y="50"/>
                      <a:pt x="17" y="50"/>
                      <a:pt x="17" y="51"/>
                    </a:cubicBezTo>
                    <a:cubicBezTo>
                      <a:pt x="18" y="51"/>
                      <a:pt x="18" y="51"/>
                      <a:pt x="18" y="51"/>
                    </a:cubicBezTo>
                    <a:cubicBezTo>
                      <a:pt x="20" y="51"/>
                      <a:pt x="22" y="50"/>
                      <a:pt x="23" y="47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22" y="54"/>
                      <a:pt x="19" y="56"/>
                      <a:pt x="14" y="56"/>
                    </a:cubicBezTo>
                    <a:cubicBezTo>
                      <a:pt x="12" y="56"/>
                      <a:pt x="10" y="56"/>
                      <a:pt x="8" y="54"/>
                    </a:cubicBezTo>
                    <a:cubicBezTo>
                      <a:pt x="7" y="53"/>
                      <a:pt x="6" y="51"/>
                      <a:pt x="5" y="49"/>
                    </a:cubicBezTo>
                    <a:cubicBezTo>
                      <a:pt x="5" y="48"/>
                      <a:pt x="5" y="46"/>
                      <a:pt x="5" y="41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3" y="15"/>
                      <a:pt x="6" y="12"/>
                      <a:pt x="9" y="9"/>
                    </a:cubicBezTo>
                    <a:cubicBezTo>
                      <a:pt x="11" y="7"/>
                      <a:pt x="13" y="3"/>
                      <a:pt x="15" y="0"/>
                    </a:cubicBez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îṡlîdé">
                <a:extLst>
                  <a:ext uri="{FF2B5EF4-FFF2-40B4-BE49-F238E27FC236}">
                    <a16:creationId xmlns:a16="http://schemas.microsoft.com/office/drawing/2014/main" id="{BC3D0F7B-5E25-40F1-A39F-E3AB584A2B77}"/>
                  </a:ext>
                </a:extLst>
              </p:cNvPr>
              <p:cNvSpPr/>
              <p:nvPr/>
            </p:nvSpPr>
            <p:spPr bwMode="auto">
              <a:xfrm>
                <a:off x="5254625" y="3805238"/>
                <a:ext cx="128588" cy="200025"/>
              </a:xfrm>
              <a:custGeom>
                <a:avLst/>
                <a:gdLst>
                  <a:gd name="T0" fmla="*/ 19 w 39"/>
                  <a:gd name="T1" fmla="*/ 42 h 60"/>
                  <a:gd name="T2" fmla="*/ 7 w 39"/>
                  <a:gd name="T3" fmla="*/ 12 h 60"/>
                  <a:gd name="T4" fmla="*/ 3 w 39"/>
                  <a:gd name="T5" fmla="*/ 4 h 60"/>
                  <a:gd name="T6" fmla="*/ 0 w 39"/>
                  <a:gd name="T7" fmla="*/ 1 h 60"/>
                  <a:gd name="T8" fmla="*/ 0 w 39"/>
                  <a:gd name="T9" fmla="*/ 0 h 60"/>
                  <a:gd name="T10" fmla="*/ 20 w 39"/>
                  <a:gd name="T11" fmla="*/ 0 h 60"/>
                  <a:gd name="T12" fmla="*/ 20 w 39"/>
                  <a:gd name="T13" fmla="*/ 1 h 60"/>
                  <a:gd name="T14" fmla="*/ 17 w 39"/>
                  <a:gd name="T15" fmla="*/ 2 h 60"/>
                  <a:gd name="T16" fmla="*/ 16 w 39"/>
                  <a:gd name="T17" fmla="*/ 4 h 60"/>
                  <a:gd name="T18" fmla="*/ 18 w 39"/>
                  <a:gd name="T19" fmla="*/ 11 h 60"/>
                  <a:gd name="T20" fmla="*/ 24 w 39"/>
                  <a:gd name="T21" fmla="*/ 27 h 60"/>
                  <a:gd name="T22" fmla="*/ 28 w 39"/>
                  <a:gd name="T23" fmla="*/ 14 h 60"/>
                  <a:gd name="T24" fmla="*/ 31 w 39"/>
                  <a:gd name="T25" fmla="*/ 5 h 60"/>
                  <a:gd name="T26" fmla="*/ 30 w 39"/>
                  <a:gd name="T27" fmla="*/ 2 h 60"/>
                  <a:gd name="T28" fmla="*/ 26 w 39"/>
                  <a:gd name="T29" fmla="*/ 1 h 60"/>
                  <a:gd name="T30" fmla="*/ 26 w 39"/>
                  <a:gd name="T31" fmla="*/ 0 h 60"/>
                  <a:gd name="T32" fmla="*/ 39 w 39"/>
                  <a:gd name="T33" fmla="*/ 0 h 60"/>
                  <a:gd name="T34" fmla="*/ 39 w 39"/>
                  <a:gd name="T35" fmla="*/ 1 h 60"/>
                  <a:gd name="T36" fmla="*/ 36 w 39"/>
                  <a:gd name="T37" fmla="*/ 3 h 60"/>
                  <a:gd name="T38" fmla="*/ 32 w 39"/>
                  <a:gd name="T39" fmla="*/ 12 h 60"/>
                  <a:gd name="T40" fmla="*/ 22 w 39"/>
                  <a:gd name="T41" fmla="*/ 42 h 60"/>
                  <a:gd name="T42" fmla="*/ 16 w 39"/>
                  <a:gd name="T43" fmla="*/ 56 h 60"/>
                  <a:gd name="T44" fmla="*/ 9 w 39"/>
                  <a:gd name="T45" fmla="*/ 60 h 60"/>
                  <a:gd name="T46" fmla="*/ 4 w 39"/>
                  <a:gd name="T47" fmla="*/ 58 h 60"/>
                  <a:gd name="T48" fmla="*/ 2 w 39"/>
                  <a:gd name="T49" fmla="*/ 53 h 60"/>
                  <a:gd name="T50" fmla="*/ 3 w 39"/>
                  <a:gd name="T51" fmla="*/ 49 h 60"/>
                  <a:gd name="T52" fmla="*/ 7 w 39"/>
                  <a:gd name="T53" fmla="*/ 47 h 60"/>
                  <a:gd name="T54" fmla="*/ 10 w 39"/>
                  <a:gd name="T55" fmla="*/ 49 h 60"/>
                  <a:gd name="T56" fmla="*/ 11 w 39"/>
                  <a:gd name="T57" fmla="*/ 53 h 60"/>
                  <a:gd name="T58" fmla="*/ 11 w 39"/>
                  <a:gd name="T59" fmla="*/ 55 h 60"/>
                  <a:gd name="T60" fmla="*/ 12 w 39"/>
                  <a:gd name="T61" fmla="*/ 56 h 60"/>
                  <a:gd name="T62" fmla="*/ 14 w 39"/>
                  <a:gd name="T63" fmla="*/ 54 h 60"/>
                  <a:gd name="T64" fmla="*/ 18 w 39"/>
                  <a:gd name="T65" fmla="*/ 46 h 60"/>
                  <a:gd name="T66" fmla="*/ 19 w 39"/>
                  <a:gd name="T67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9" y="4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5" y="7"/>
                      <a:pt x="4" y="5"/>
                      <a:pt x="3" y="4"/>
                    </a:cubicBezTo>
                    <a:cubicBezTo>
                      <a:pt x="3" y="3"/>
                      <a:pt x="2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5"/>
                      <a:pt x="17" y="7"/>
                      <a:pt x="18" y="1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30" y="10"/>
                      <a:pt x="31" y="7"/>
                      <a:pt x="31" y="5"/>
                    </a:cubicBezTo>
                    <a:cubicBezTo>
                      <a:pt x="31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7" y="2"/>
                      <a:pt x="36" y="2"/>
                      <a:pt x="36" y="3"/>
                    </a:cubicBezTo>
                    <a:cubicBezTo>
                      <a:pt x="35" y="4"/>
                      <a:pt x="34" y="7"/>
                      <a:pt x="32" y="1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9" y="50"/>
                      <a:pt x="17" y="55"/>
                      <a:pt x="16" y="56"/>
                    </a:cubicBezTo>
                    <a:cubicBezTo>
                      <a:pt x="14" y="59"/>
                      <a:pt x="12" y="60"/>
                      <a:pt x="9" y="60"/>
                    </a:cubicBezTo>
                    <a:cubicBezTo>
                      <a:pt x="7" y="60"/>
                      <a:pt x="5" y="59"/>
                      <a:pt x="4" y="58"/>
                    </a:cubicBezTo>
                    <a:cubicBezTo>
                      <a:pt x="3" y="57"/>
                      <a:pt x="2" y="55"/>
                      <a:pt x="2" y="53"/>
                    </a:cubicBezTo>
                    <a:cubicBezTo>
                      <a:pt x="2" y="51"/>
                      <a:pt x="2" y="50"/>
                      <a:pt x="3" y="49"/>
                    </a:cubicBezTo>
                    <a:cubicBezTo>
                      <a:pt x="4" y="48"/>
                      <a:pt x="5" y="47"/>
                      <a:pt x="7" y="47"/>
                    </a:cubicBezTo>
                    <a:cubicBezTo>
                      <a:pt x="8" y="47"/>
                      <a:pt x="9" y="48"/>
                      <a:pt x="10" y="49"/>
                    </a:cubicBezTo>
                    <a:cubicBezTo>
                      <a:pt x="11" y="50"/>
                      <a:pt x="11" y="51"/>
                      <a:pt x="11" y="53"/>
                    </a:cubicBezTo>
                    <a:cubicBezTo>
                      <a:pt x="11" y="54"/>
                      <a:pt x="11" y="55"/>
                      <a:pt x="11" y="55"/>
                    </a:cubicBezTo>
                    <a:cubicBezTo>
                      <a:pt x="12" y="55"/>
                      <a:pt x="12" y="56"/>
                      <a:pt x="12" y="56"/>
                    </a:cubicBezTo>
                    <a:cubicBezTo>
                      <a:pt x="13" y="56"/>
                      <a:pt x="13" y="55"/>
                      <a:pt x="14" y="54"/>
                    </a:cubicBezTo>
                    <a:cubicBezTo>
                      <a:pt x="15" y="53"/>
                      <a:pt x="16" y="50"/>
                      <a:pt x="18" y="46"/>
                    </a:cubicBezTo>
                    <a:lnTo>
                      <a:pt x="19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ṥľîḑê">
                <a:extLst>
                  <a:ext uri="{FF2B5EF4-FFF2-40B4-BE49-F238E27FC236}">
                    <a16:creationId xmlns:a16="http://schemas.microsoft.com/office/drawing/2014/main" id="{62B11F36-F220-4A2B-83B0-BAAED1DA85CB}"/>
                  </a:ext>
                </a:extLst>
              </p:cNvPr>
              <p:cNvSpPr/>
              <p:nvPr/>
            </p:nvSpPr>
            <p:spPr bwMode="auto">
              <a:xfrm>
                <a:off x="5456238" y="3802063"/>
                <a:ext cx="111125" cy="142875"/>
              </a:xfrm>
              <a:custGeom>
                <a:avLst/>
                <a:gdLst>
                  <a:gd name="T0" fmla="*/ 16 w 34"/>
                  <a:gd name="T1" fmla="*/ 0 h 43"/>
                  <a:gd name="T2" fmla="*/ 25 w 34"/>
                  <a:gd name="T3" fmla="*/ 2 h 43"/>
                  <a:gd name="T4" fmla="*/ 31 w 34"/>
                  <a:gd name="T5" fmla="*/ 10 h 43"/>
                  <a:gd name="T6" fmla="*/ 34 w 34"/>
                  <a:gd name="T7" fmla="*/ 21 h 43"/>
                  <a:gd name="T8" fmla="*/ 30 w 34"/>
                  <a:gd name="T9" fmla="*/ 36 h 43"/>
                  <a:gd name="T10" fmla="*/ 17 w 34"/>
                  <a:gd name="T11" fmla="*/ 43 h 43"/>
                  <a:gd name="T12" fmla="*/ 4 w 34"/>
                  <a:gd name="T13" fmla="*/ 37 h 43"/>
                  <a:gd name="T14" fmla="*/ 0 w 34"/>
                  <a:gd name="T15" fmla="*/ 22 h 43"/>
                  <a:gd name="T16" fmla="*/ 4 w 34"/>
                  <a:gd name="T17" fmla="*/ 6 h 43"/>
                  <a:gd name="T18" fmla="*/ 16 w 34"/>
                  <a:gd name="T19" fmla="*/ 0 h 43"/>
                  <a:gd name="T20" fmla="*/ 17 w 34"/>
                  <a:gd name="T21" fmla="*/ 3 h 43"/>
                  <a:gd name="T22" fmla="*/ 13 w 34"/>
                  <a:gd name="T23" fmla="*/ 4 h 43"/>
                  <a:gd name="T24" fmla="*/ 11 w 34"/>
                  <a:gd name="T25" fmla="*/ 11 h 43"/>
                  <a:gd name="T26" fmla="*/ 11 w 34"/>
                  <a:gd name="T27" fmla="*/ 25 h 43"/>
                  <a:gd name="T28" fmla="*/ 11 w 34"/>
                  <a:gd name="T29" fmla="*/ 34 h 43"/>
                  <a:gd name="T30" fmla="*/ 13 w 34"/>
                  <a:gd name="T31" fmla="*/ 38 h 43"/>
                  <a:gd name="T32" fmla="*/ 16 w 34"/>
                  <a:gd name="T33" fmla="*/ 40 h 43"/>
                  <a:gd name="T34" fmla="*/ 19 w 34"/>
                  <a:gd name="T35" fmla="*/ 39 h 43"/>
                  <a:gd name="T36" fmla="*/ 21 w 34"/>
                  <a:gd name="T37" fmla="*/ 35 h 43"/>
                  <a:gd name="T38" fmla="*/ 22 w 34"/>
                  <a:gd name="T39" fmla="*/ 18 h 43"/>
                  <a:gd name="T40" fmla="*/ 21 w 34"/>
                  <a:gd name="T41" fmla="*/ 8 h 43"/>
                  <a:gd name="T42" fmla="*/ 19 w 34"/>
                  <a:gd name="T43" fmla="*/ 4 h 43"/>
                  <a:gd name="T44" fmla="*/ 17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6" y="0"/>
                    </a:moveTo>
                    <a:cubicBezTo>
                      <a:pt x="20" y="0"/>
                      <a:pt x="23" y="1"/>
                      <a:pt x="25" y="2"/>
                    </a:cubicBezTo>
                    <a:cubicBezTo>
                      <a:pt x="28" y="4"/>
                      <a:pt x="30" y="7"/>
                      <a:pt x="31" y="10"/>
                    </a:cubicBezTo>
                    <a:cubicBezTo>
                      <a:pt x="33" y="14"/>
                      <a:pt x="34" y="17"/>
                      <a:pt x="34" y="21"/>
                    </a:cubicBezTo>
                    <a:cubicBezTo>
                      <a:pt x="34" y="27"/>
                      <a:pt x="32" y="32"/>
                      <a:pt x="30" y="36"/>
                    </a:cubicBezTo>
                    <a:cubicBezTo>
                      <a:pt x="26" y="41"/>
                      <a:pt x="22" y="43"/>
                      <a:pt x="17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2"/>
                      <a:pt x="0" y="27"/>
                      <a:pt x="0" y="22"/>
                    </a:cubicBezTo>
                    <a:cubicBezTo>
                      <a:pt x="0" y="16"/>
                      <a:pt x="1" y="11"/>
                      <a:pt x="4" y="6"/>
                    </a:cubicBezTo>
                    <a:cubicBezTo>
                      <a:pt x="7" y="2"/>
                      <a:pt x="11" y="0"/>
                      <a:pt x="16" y="0"/>
                    </a:cubicBezTo>
                    <a:close/>
                    <a:moveTo>
                      <a:pt x="17" y="3"/>
                    </a:moveTo>
                    <a:cubicBezTo>
                      <a:pt x="15" y="3"/>
                      <a:pt x="14" y="3"/>
                      <a:pt x="13" y="4"/>
                    </a:cubicBezTo>
                    <a:cubicBezTo>
                      <a:pt x="12" y="6"/>
                      <a:pt x="12" y="8"/>
                      <a:pt x="11" y="11"/>
                    </a:cubicBezTo>
                    <a:cubicBezTo>
                      <a:pt x="11" y="14"/>
                      <a:pt x="11" y="19"/>
                      <a:pt x="11" y="25"/>
                    </a:cubicBezTo>
                    <a:cubicBezTo>
                      <a:pt x="11" y="28"/>
                      <a:pt x="11" y="31"/>
                      <a:pt x="11" y="34"/>
                    </a:cubicBezTo>
                    <a:cubicBezTo>
                      <a:pt x="12" y="36"/>
                      <a:pt x="12" y="37"/>
                      <a:pt x="13" y="38"/>
                    </a:cubicBezTo>
                    <a:cubicBezTo>
                      <a:pt x="14" y="39"/>
                      <a:pt x="15" y="40"/>
                      <a:pt x="16" y="40"/>
                    </a:cubicBezTo>
                    <a:cubicBezTo>
                      <a:pt x="18" y="40"/>
                      <a:pt x="19" y="40"/>
                      <a:pt x="19" y="39"/>
                    </a:cubicBezTo>
                    <a:cubicBezTo>
                      <a:pt x="20" y="38"/>
                      <a:pt x="21" y="37"/>
                      <a:pt x="21" y="35"/>
                    </a:cubicBezTo>
                    <a:cubicBezTo>
                      <a:pt x="22" y="32"/>
                      <a:pt x="22" y="26"/>
                      <a:pt x="22" y="18"/>
                    </a:cubicBezTo>
                    <a:cubicBezTo>
                      <a:pt x="22" y="13"/>
                      <a:pt x="22" y="10"/>
                      <a:pt x="21" y="8"/>
                    </a:cubicBezTo>
                    <a:cubicBezTo>
                      <a:pt x="21" y="6"/>
                      <a:pt x="20" y="4"/>
                      <a:pt x="19" y="4"/>
                    </a:cubicBezTo>
                    <a:cubicBezTo>
                      <a:pt x="19" y="3"/>
                      <a:pt x="18" y="3"/>
                      <a:pt x="17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ïSliḑe">
                <a:extLst>
                  <a:ext uri="{FF2B5EF4-FFF2-40B4-BE49-F238E27FC236}">
                    <a16:creationId xmlns:a16="http://schemas.microsoft.com/office/drawing/2014/main" id="{A66EB034-9C49-4A6A-B415-04BFCC7BC5FF}"/>
                  </a:ext>
                </a:extLst>
              </p:cNvPr>
              <p:cNvSpPr/>
              <p:nvPr/>
            </p:nvSpPr>
            <p:spPr bwMode="auto">
              <a:xfrm>
                <a:off x="5591175" y="3738563"/>
                <a:ext cx="98425" cy="203200"/>
              </a:xfrm>
              <a:custGeom>
                <a:avLst/>
                <a:gdLst>
                  <a:gd name="T0" fmla="*/ 16 w 30"/>
                  <a:gd name="T1" fmla="*/ 24 h 61"/>
                  <a:gd name="T2" fmla="*/ 16 w 30"/>
                  <a:gd name="T3" fmla="*/ 53 h 61"/>
                  <a:gd name="T4" fmla="*/ 17 w 30"/>
                  <a:gd name="T5" fmla="*/ 58 h 61"/>
                  <a:gd name="T6" fmla="*/ 22 w 30"/>
                  <a:gd name="T7" fmla="*/ 59 h 61"/>
                  <a:gd name="T8" fmla="*/ 22 w 30"/>
                  <a:gd name="T9" fmla="*/ 61 h 61"/>
                  <a:gd name="T10" fmla="*/ 0 w 30"/>
                  <a:gd name="T11" fmla="*/ 61 h 61"/>
                  <a:gd name="T12" fmla="*/ 0 w 30"/>
                  <a:gd name="T13" fmla="*/ 59 h 61"/>
                  <a:gd name="T14" fmla="*/ 4 w 30"/>
                  <a:gd name="T15" fmla="*/ 59 h 61"/>
                  <a:gd name="T16" fmla="*/ 5 w 30"/>
                  <a:gd name="T17" fmla="*/ 57 h 61"/>
                  <a:gd name="T18" fmla="*/ 6 w 30"/>
                  <a:gd name="T19" fmla="*/ 53 h 61"/>
                  <a:gd name="T20" fmla="*/ 6 w 30"/>
                  <a:gd name="T21" fmla="*/ 24 h 61"/>
                  <a:gd name="T22" fmla="*/ 0 w 30"/>
                  <a:gd name="T23" fmla="*/ 24 h 61"/>
                  <a:gd name="T24" fmla="*/ 0 w 30"/>
                  <a:gd name="T25" fmla="*/ 20 h 61"/>
                  <a:gd name="T26" fmla="*/ 6 w 30"/>
                  <a:gd name="T27" fmla="*/ 20 h 61"/>
                  <a:gd name="T28" fmla="*/ 6 w 30"/>
                  <a:gd name="T29" fmla="*/ 17 h 61"/>
                  <a:gd name="T30" fmla="*/ 6 w 30"/>
                  <a:gd name="T31" fmla="*/ 15 h 61"/>
                  <a:gd name="T32" fmla="*/ 10 w 30"/>
                  <a:gd name="T33" fmla="*/ 4 h 61"/>
                  <a:gd name="T34" fmla="*/ 21 w 30"/>
                  <a:gd name="T35" fmla="*/ 0 h 61"/>
                  <a:gd name="T36" fmla="*/ 28 w 30"/>
                  <a:gd name="T37" fmla="*/ 2 h 61"/>
                  <a:gd name="T38" fmla="*/ 30 w 30"/>
                  <a:gd name="T39" fmla="*/ 6 h 61"/>
                  <a:gd name="T40" fmla="*/ 29 w 30"/>
                  <a:gd name="T41" fmla="*/ 10 h 61"/>
                  <a:gd name="T42" fmla="*/ 25 w 30"/>
                  <a:gd name="T43" fmla="*/ 11 h 61"/>
                  <a:gd name="T44" fmla="*/ 22 w 30"/>
                  <a:gd name="T45" fmla="*/ 10 h 61"/>
                  <a:gd name="T46" fmla="*/ 21 w 30"/>
                  <a:gd name="T47" fmla="*/ 8 h 61"/>
                  <a:gd name="T48" fmla="*/ 21 w 30"/>
                  <a:gd name="T49" fmla="*/ 6 h 61"/>
                  <a:gd name="T50" fmla="*/ 21 w 30"/>
                  <a:gd name="T51" fmla="*/ 5 h 61"/>
                  <a:gd name="T52" fmla="*/ 20 w 30"/>
                  <a:gd name="T53" fmla="*/ 3 h 61"/>
                  <a:gd name="T54" fmla="*/ 19 w 30"/>
                  <a:gd name="T55" fmla="*/ 3 h 61"/>
                  <a:gd name="T56" fmla="*/ 17 w 30"/>
                  <a:gd name="T57" fmla="*/ 4 h 61"/>
                  <a:gd name="T58" fmla="*/ 16 w 30"/>
                  <a:gd name="T59" fmla="*/ 7 h 61"/>
                  <a:gd name="T60" fmla="*/ 16 w 30"/>
                  <a:gd name="T61" fmla="*/ 15 h 61"/>
                  <a:gd name="T62" fmla="*/ 16 w 30"/>
                  <a:gd name="T63" fmla="*/ 20 h 61"/>
                  <a:gd name="T64" fmla="*/ 22 w 30"/>
                  <a:gd name="T65" fmla="*/ 20 h 61"/>
                  <a:gd name="T66" fmla="*/ 22 w 30"/>
                  <a:gd name="T67" fmla="*/ 24 h 61"/>
                  <a:gd name="T68" fmla="*/ 16 w 30"/>
                  <a:gd name="T69" fmla="*/ 2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" h="61">
                    <a:moveTo>
                      <a:pt x="16" y="24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6" y="55"/>
                      <a:pt x="17" y="57"/>
                      <a:pt x="17" y="58"/>
                    </a:cubicBezTo>
                    <a:cubicBezTo>
                      <a:pt x="18" y="59"/>
                      <a:pt x="20" y="59"/>
                      <a:pt x="22" y="59"/>
                    </a:cubicBezTo>
                    <a:cubicBezTo>
                      <a:pt x="22" y="61"/>
                      <a:pt x="22" y="61"/>
                      <a:pt x="2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9"/>
                    </a:cubicBezTo>
                    <a:cubicBezTo>
                      <a:pt x="5" y="58"/>
                      <a:pt x="5" y="58"/>
                      <a:pt x="5" y="57"/>
                    </a:cubicBezTo>
                    <a:cubicBezTo>
                      <a:pt x="6" y="56"/>
                      <a:pt x="6" y="55"/>
                      <a:pt x="6" y="5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1"/>
                      <a:pt x="7" y="7"/>
                      <a:pt x="10" y="4"/>
                    </a:cubicBezTo>
                    <a:cubicBezTo>
                      <a:pt x="12" y="1"/>
                      <a:pt x="16" y="0"/>
                      <a:pt x="21" y="0"/>
                    </a:cubicBezTo>
                    <a:cubicBezTo>
                      <a:pt x="24" y="0"/>
                      <a:pt x="26" y="1"/>
                      <a:pt x="28" y="2"/>
                    </a:cubicBezTo>
                    <a:cubicBezTo>
                      <a:pt x="29" y="3"/>
                      <a:pt x="30" y="5"/>
                      <a:pt x="30" y="6"/>
                    </a:cubicBezTo>
                    <a:cubicBezTo>
                      <a:pt x="30" y="8"/>
                      <a:pt x="30" y="9"/>
                      <a:pt x="29" y="10"/>
                    </a:cubicBezTo>
                    <a:cubicBezTo>
                      <a:pt x="28" y="11"/>
                      <a:pt x="26" y="11"/>
                      <a:pt x="25" y="11"/>
                    </a:cubicBezTo>
                    <a:cubicBezTo>
                      <a:pt x="24" y="11"/>
                      <a:pt x="23" y="11"/>
                      <a:pt x="22" y="10"/>
                    </a:cubicBezTo>
                    <a:cubicBezTo>
                      <a:pt x="21" y="9"/>
                      <a:pt x="21" y="9"/>
                      <a:pt x="21" y="8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4"/>
                      <a:pt x="21" y="3"/>
                      <a:pt x="20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3"/>
                      <a:pt x="18" y="3"/>
                      <a:pt x="17" y="4"/>
                    </a:cubicBezTo>
                    <a:cubicBezTo>
                      <a:pt x="17" y="4"/>
                      <a:pt x="16" y="5"/>
                      <a:pt x="16" y="7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16" y="2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íšlïḋè">
                <a:extLst>
                  <a:ext uri="{FF2B5EF4-FFF2-40B4-BE49-F238E27FC236}">
                    <a16:creationId xmlns:a16="http://schemas.microsoft.com/office/drawing/2014/main" id="{01B72E10-949A-4405-ABA0-1D287812ADA6}"/>
                  </a:ext>
                </a:extLst>
              </p:cNvPr>
              <p:cNvSpPr/>
              <p:nvPr/>
            </p:nvSpPr>
            <p:spPr bwMode="auto">
              <a:xfrm>
                <a:off x="5746750" y="3738563"/>
                <a:ext cx="122238" cy="206375"/>
              </a:xfrm>
              <a:custGeom>
                <a:avLst/>
                <a:gdLst>
                  <a:gd name="T0" fmla="*/ 33 w 37"/>
                  <a:gd name="T1" fmla="*/ 0 h 62"/>
                  <a:gd name="T2" fmla="*/ 33 w 37"/>
                  <a:gd name="T3" fmla="*/ 20 h 62"/>
                  <a:gd name="T4" fmla="*/ 32 w 37"/>
                  <a:gd name="T5" fmla="*/ 20 h 62"/>
                  <a:gd name="T6" fmla="*/ 26 w 37"/>
                  <a:gd name="T7" fmla="*/ 8 h 62"/>
                  <a:gd name="T8" fmla="*/ 17 w 37"/>
                  <a:gd name="T9" fmla="*/ 3 h 62"/>
                  <a:gd name="T10" fmla="*/ 10 w 37"/>
                  <a:gd name="T11" fmla="*/ 6 h 62"/>
                  <a:gd name="T12" fmla="*/ 8 w 37"/>
                  <a:gd name="T13" fmla="*/ 11 h 62"/>
                  <a:gd name="T14" fmla="*/ 9 w 37"/>
                  <a:gd name="T15" fmla="*/ 15 h 62"/>
                  <a:gd name="T16" fmla="*/ 13 w 37"/>
                  <a:gd name="T17" fmla="*/ 19 h 62"/>
                  <a:gd name="T18" fmla="*/ 21 w 37"/>
                  <a:gd name="T19" fmla="*/ 24 h 62"/>
                  <a:gd name="T20" fmla="*/ 33 w 37"/>
                  <a:gd name="T21" fmla="*/ 34 h 62"/>
                  <a:gd name="T22" fmla="*/ 37 w 37"/>
                  <a:gd name="T23" fmla="*/ 44 h 62"/>
                  <a:gd name="T24" fmla="*/ 31 w 37"/>
                  <a:gd name="T25" fmla="*/ 57 h 62"/>
                  <a:gd name="T26" fmla="*/ 18 w 37"/>
                  <a:gd name="T27" fmla="*/ 62 h 62"/>
                  <a:gd name="T28" fmla="*/ 14 w 37"/>
                  <a:gd name="T29" fmla="*/ 62 h 62"/>
                  <a:gd name="T30" fmla="*/ 8 w 37"/>
                  <a:gd name="T31" fmla="*/ 59 h 62"/>
                  <a:gd name="T32" fmla="*/ 5 w 37"/>
                  <a:gd name="T33" fmla="*/ 59 h 62"/>
                  <a:gd name="T34" fmla="*/ 3 w 37"/>
                  <a:gd name="T35" fmla="*/ 59 h 62"/>
                  <a:gd name="T36" fmla="*/ 1 w 37"/>
                  <a:gd name="T37" fmla="*/ 62 h 62"/>
                  <a:gd name="T38" fmla="*/ 0 w 37"/>
                  <a:gd name="T39" fmla="*/ 62 h 62"/>
                  <a:gd name="T40" fmla="*/ 0 w 37"/>
                  <a:gd name="T41" fmla="*/ 40 h 62"/>
                  <a:gd name="T42" fmla="*/ 1 w 37"/>
                  <a:gd name="T43" fmla="*/ 40 h 62"/>
                  <a:gd name="T44" fmla="*/ 8 w 37"/>
                  <a:gd name="T45" fmla="*/ 54 h 62"/>
                  <a:gd name="T46" fmla="*/ 18 w 37"/>
                  <a:gd name="T47" fmla="*/ 59 h 62"/>
                  <a:gd name="T48" fmla="*/ 25 w 37"/>
                  <a:gd name="T49" fmla="*/ 56 h 62"/>
                  <a:gd name="T50" fmla="*/ 28 w 37"/>
                  <a:gd name="T51" fmla="*/ 50 h 62"/>
                  <a:gd name="T52" fmla="*/ 27 w 37"/>
                  <a:gd name="T53" fmla="*/ 46 h 62"/>
                  <a:gd name="T54" fmla="*/ 24 w 37"/>
                  <a:gd name="T55" fmla="*/ 42 h 62"/>
                  <a:gd name="T56" fmla="*/ 17 w 37"/>
                  <a:gd name="T57" fmla="*/ 38 h 62"/>
                  <a:gd name="T58" fmla="*/ 6 w 37"/>
                  <a:gd name="T59" fmla="*/ 31 h 62"/>
                  <a:gd name="T60" fmla="*/ 1 w 37"/>
                  <a:gd name="T61" fmla="*/ 25 h 62"/>
                  <a:gd name="T62" fmla="*/ 0 w 37"/>
                  <a:gd name="T63" fmla="*/ 17 h 62"/>
                  <a:gd name="T64" fmla="*/ 4 w 37"/>
                  <a:gd name="T65" fmla="*/ 5 h 62"/>
                  <a:gd name="T66" fmla="*/ 16 w 37"/>
                  <a:gd name="T67" fmla="*/ 0 h 62"/>
                  <a:gd name="T68" fmla="*/ 21 w 37"/>
                  <a:gd name="T69" fmla="*/ 1 h 62"/>
                  <a:gd name="T70" fmla="*/ 25 w 37"/>
                  <a:gd name="T71" fmla="*/ 3 h 62"/>
                  <a:gd name="T72" fmla="*/ 29 w 37"/>
                  <a:gd name="T73" fmla="*/ 4 h 62"/>
                  <a:gd name="T74" fmla="*/ 31 w 37"/>
                  <a:gd name="T75" fmla="*/ 3 h 62"/>
                  <a:gd name="T76" fmla="*/ 32 w 37"/>
                  <a:gd name="T77" fmla="*/ 0 h 62"/>
                  <a:gd name="T78" fmla="*/ 33 w 37"/>
                  <a:gd name="T79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7" h="62">
                    <a:moveTo>
                      <a:pt x="33" y="0"/>
                    </a:moveTo>
                    <a:cubicBezTo>
                      <a:pt x="33" y="20"/>
                      <a:pt x="33" y="20"/>
                      <a:pt x="33" y="20"/>
                    </a:cubicBezTo>
                    <a:cubicBezTo>
                      <a:pt x="32" y="20"/>
                      <a:pt x="32" y="20"/>
                      <a:pt x="32" y="20"/>
                    </a:cubicBezTo>
                    <a:cubicBezTo>
                      <a:pt x="31" y="15"/>
                      <a:pt x="29" y="11"/>
                      <a:pt x="26" y="8"/>
                    </a:cubicBezTo>
                    <a:cubicBezTo>
                      <a:pt x="23" y="5"/>
                      <a:pt x="20" y="3"/>
                      <a:pt x="17" y="3"/>
                    </a:cubicBezTo>
                    <a:cubicBezTo>
                      <a:pt x="14" y="3"/>
                      <a:pt x="12" y="4"/>
                      <a:pt x="10" y="6"/>
                    </a:cubicBezTo>
                    <a:cubicBezTo>
                      <a:pt x="9" y="7"/>
                      <a:pt x="8" y="9"/>
                      <a:pt x="8" y="11"/>
                    </a:cubicBezTo>
                    <a:cubicBezTo>
                      <a:pt x="8" y="12"/>
                      <a:pt x="8" y="14"/>
                      <a:pt x="9" y="15"/>
                    </a:cubicBezTo>
                    <a:cubicBezTo>
                      <a:pt x="10" y="16"/>
                      <a:pt x="11" y="17"/>
                      <a:pt x="13" y="19"/>
                    </a:cubicBezTo>
                    <a:cubicBezTo>
                      <a:pt x="14" y="20"/>
                      <a:pt x="17" y="21"/>
                      <a:pt x="21" y="24"/>
                    </a:cubicBezTo>
                    <a:cubicBezTo>
                      <a:pt x="27" y="27"/>
                      <a:pt x="31" y="31"/>
                      <a:pt x="33" y="34"/>
                    </a:cubicBezTo>
                    <a:cubicBezTo>
                      <a:pt x="36" y="37"/>
                      <a:pt x="37" y="40"/>
                      <a:pt x="37" y="44"/>
                    </a:cubicBezTo>
                    <a:cubicBezTo>
                      <a:pt x="37" y="49"/>
                      <a:pt x="35" y="53"/>
                      <a:pt x="31" y="57"/>
                    </a:cubicBezTo>
                    <a:cubicBezTo>
                      <a:pt x="28" y="60"/>
                      <a:pt x="24" y="62"/>
                      <a:pt x="18" y="62"/>
                    </a:cubicBezTo>
                    <a:cubicBezTo>
                      <a:pt x="17" y="62"/>
                      <a:pt x="15" y="62"/>
                      <a:pt x="14" y="62"/>
                    </a:cubicBezTo>
                    <a:cubicBezTo>
                      <a:pt x="12" y="61"/>
                      <a:pt x="10" y="61"/>
                      <a:pt x="8" y="59"/>
                    </a:cubicBezTo>
                    <a:cubicBezTo>
                      <a:pt x="7" y="59"/>
                      <a:pt x="6" y="59"/>
                      <a:pt x="5" y="59"/>
                    </a:cubicBezTo>
                    <a:cubicBezTo>
                      <a:pt x="4" y="59"/>
                      <a:pt x="4" y="59"/>
                      <a:pt x="3" y="59"/>
                    </a:cubicBezTo>
                    <a:cubicBezTo>
                      <a:pt x="2" y="60"/>
                      <a:pt x="2" y="61"/>
                      <a:pt x="1" y="62"/>
                    </a:cubicBezTo>
                    <a:cubicBezTo>
                      <a:pt x="0" y="62"/>
                      <a:pt x="0" y="62"/>
                      <a:pt x="0" y="6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1" y="40"/>
                      <a:pt x="1" y="40"/>
                    </a:cubicBezTo>
                    <a:cubicBezTo>
                      <a:pt x="2" y="46"/>
                      <a:pt x="4" y="51"/>
                      <a:pt x="8" y="54"/>
                    </a:cubicBezTo>
                    <a:cubicBezTo>
                      <a:pt x="11" y="57"/>
                      <a:pt x="14" y="59"/>
                      <a:pt x="18" y="59"/>
                    </a:cubicBezTo>
                    <a:cubicBezTo>
                      <a:pt x="21" y="59"/>
                      <a:pt x="23" y="58"/>
                      <a:pt x="25" y="56"/>
                    </a:cubicBezTo>
                    <a:cubicBezTo>
                      <a:pt x="27" y="55"/>
                      <a:pt x="28" y="53"/>
                      <a:pt x="28" y="50"/>
                    </a:cubicBezTo>
                    <a:cubicBezTo>
                      <a:pt x="28" y="49"/>
                      <a:pt x="27" y="47"/>
                      <a:pt x="27" y="46"/>
                    </a:cubicBezTo>
                    <a:cubicBezTo>
                      <a:pt x="26" y="45"/>
                      <a:pt x="25" y="44"/>
                      <a:pt x="24" y="42"/>
                    </a:cubicBezTo>
                    <a:cubicBezTo>
                      <a:pt x="22" y="41"/>
                      <a:pt x="20" y="40"/>
                      <a:pt x="17" y="38"/>
                    </a:cubicBezTo>
                    <a:cubicBezTo>
                      <a:pt x="12" y="35"/>
                      <a:pt x="8" y="33"/>
                      <a:pt x="6" y="31"/>
                    </a:cubicBezTo>
                    <a:cubicBezTo>
                      <a:pt x="4" y="29"/>
                      <a:pt x="3" y="27"/>
                      <a:pt x="1" y="25"/>
                    </a:cubicBezTo>
                    <a:cubicBezTo>
                      <a:pt x="0" y="22"/>
                      <a:pt x="0" y="20"/>
                      <a:pt x="0" y="17"/>
                    </a:cubicBezTo>
                    <a:cubicBezTo>
                      <a:pt x="0" y="12"/>
                      <a:pt x="1" y="8"/>
                      <a:pt x="4" y="5"/>
                    </a:cubicBezTo>
                    <a:cubicBezTo>
                      <a:pt x="7" y="2"/>
                      <a:pt x="11" y="0"/>
                      <a:pt x="16" y="0"/>
                    </a:cubicBezTo>
                    <a:cubicBezTo>
                      <a:pt x="18" y="0"/>
                      <a:pt x="19" y="0"/>
                      <a:pt x="21" y="1"/>
                    </a:cubicBezTo>
                    <a:cubicBezTo>
                      <a:pt x="22" y="1"/>
                      <a:pt x="24" y="2"/>
                      <a:pt x="25" y="3"/>
                    </a:cubicBezTo>
                    <a:cubicBezTo>
                      <a:pt x="27" y="4"/>
                      <a:pt x="28" y="4"/>
                      <a:pt x="29" y="4"/>
                    </a:cubicBezTo>
                    <a:cubicBezTo>
                      <a:pt x="30" y="4"/>
                      <a:pt x="30" y="4"/>
                      <a:pt x="31" y="3"/>
                    </a:cubicBezTo>
                    <a:cubicBezTo>
                      <a:pt x="31" y="3"/>
                      <a:pt x="31" y="2"/>
                      <a:pt x="32" y="0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ïsľíḓe">
                <a:extLst>
                  <a:ext uri="{FF2B5EF4-FFF2-40B4-BE49-F238E27FC236}">
                    <a16:creationId xmlns:a16="http://schemas.microsoft.com/office/drawing/2014/main" id="{8BD926EC-652A-4704-8278-F76F675CC987}"/>
                  </a:ext>
                </a:extLst>
              </p:cNvPr>
              <p:cNvSpPr/>
              <p:nvPr/>
            </p:nvSpPr>
            <p:spPr bwMode="auto">
              <a:xfrm>
                <a:off x="5894388" y="3802063"/>
                <a:ext cx="103188" cy="142875"/>
              </a:xfrm>
              <a:custGeom>
                <a:avLst/>
                <a:gdLst>
                  <a:gd name="T0" fmla="*/ 29 w 31"/>
                  <a:gd name="T1" fmla="*/ 31 h 43"/>
                  <a:gd name="T2" fmla="*/ 31 w 31"/>
                  <a:gd name="T3" fmla="*/ 32 h 43"/>
                  <a:gd name="T4" fmla="*/ 24 w 31"/>
                  <a:gd name="T5" fmla="*/ 40 h 43"/>
                  <a:gd name="T6" fmla="*/ 16 w 31"/>
                  <a:gd name="T7" fmla="*/ 43 h 43"/>
                  <a:gd name="T8" fmla="*/ 5 w 31"/>
                  <a:gd name="T9" fmla="*/ 37 h 43"/>
                  <a:gd name="T10" fmla="*/ 0 w 31"/>
                  <a:gd name="T11" fmla="*/ 22 h 43"/>
                  <a:gd name="T12" fmla="*/ 4 w 31"/>
                  <a:gd name="T13" fmla="*/ 7 h 43"/>
                  <a:gd name="T14" fmla="*/ 17 w 31"/>
                  <a:gd name="T15" fmla="*/ 0 h 43"/>
                  <a:gd name="T16" fmla="*/ 26 w 31"/>
                  <a:gd name="T17" fmla="*/ 3 h 43"/>
                  <a:gd name="T18" fmla="*/ 30 w 31"/>
                  <a:gd name="T19" fmla="*/ 10 h 43"/>
                  <a:gd name="T20" fmla="*/ 28 w 31"/>
                  <a:gd name="T21" fmla="*/ 14 h 43"/>
                  <a:gd name="T22" fmla="*/ 25 w 31"/>
                  <a:gd name="T23" fmla="*/ 15 h 43"/>
                  <a:gd name="T24" fmla="*/ 21 w 31"/>
                  <a:gd name="T25" fmla="*/ 14 h 43"/>
                  <a:gd name="T26" fmla="*/ 19 w 31"/>
                  <a:gd name="T27" fmla="*/ 8 h 43"/>
                  <a:gd name="T28" fmla="*/ 18 w 31"/>
                  <a:gd name="T29" fmla="*/ 4 h 43"/>
                  <a:gd name="T30" fmla="*/ 16 w 31"/>
                  <a:gd name="T31" fmla="*/ 3 h 43"/>
                  <a:gd name="T32" fmla="*/ 13 w 31"/>
                  <a:gd name="T33" fmla="*/ 5 h 43"/>
                  <a:gd name="T34" fmla="*/ 11 w 31"/>
                  <a:gd name="T35" fmla="*/ 15 h 43"/>
                  <a:gd name="T36" fmla="*/ 12 w 31"/>
                  <a:gd name="T37" fmla="*/ 26 h 43"/>
                  <a:gd name="T38" fmla="*/ 17 w 31"/>
                  <a:gd name="T39" fmla="*/ 34 h 43"/>
                  <a:gd name="T40" fmla="*/ 22 w 31"/>
                  <a:gd name="T41" fmla="*/ 36 h 43"/>
                  <a:gd name="T42" fmla="*/ 25 w 31"/>
                  <a:gd name="T43" fmla="*/ 35 h 43"/>
                  <a:gd name="T44" fmla="*/ 29 w 31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1" h="43">
                    <a:moveTo>
                      <a:pt x="29" y="31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29" y="36"/>
                      <a:pt x="27" y="39"/>
                      <a:pt x="24" y="40"/>
                    </a:cubicBezTo>
                    <a:cubicBezTo>
                      <a:pt x="22" y="42"/>
                      <a:pt x="19" y="43"/>
                      <a:pt x="16" y="43"/>
                    </a:cubicBezTo>
                    <a:cubicBezTo>
                      <a:pt x="11" y="43"/>
                      <a:pt x="7" y="41"/>
                      <a:pt x="5" y="37"/>
                    </a:cubicBezTo>
                    <a:cubicBezTo>
                      <a:pt x="2" y="33"/>
                      <a:pt x="0" y="28"/>
                      <a:pt x="0" y="22"/>
                    </a:cubicBezTo>
                    <a:cubicBezTo>
                      <a:pt x="0" y="16"/>
                      <a:pt x="2" y="12"/>
                      <a:pt x="4" y="7"/>
                    </a:cubicBezTo>
                    <a:cubicBezTo>
                      <a:pt x="7" y="2"/>
                      <a:pt x="12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30" y="7"/>
                      <a:pt x="30" y="10"/>
                    </a:cubicBezTo>
                    <a:cubicBezTo>
                      <a:pt x="30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5" y="15"/>
                    </a:cubicBezTo>
                    <a:cubicBezTo>
                      <a:pt x="23" y="15"/>
                      <a:pt x="22" y="15"/>
                      <a:pt x="21" y="14"/>
                    </a:cubicBezTo>
                    <a:cubicBezTo>
                      <a:pt x="20" y="13"/>
                      <a:pt x="19" y="11"/>
                      <a:pt x="19" y="8"/>
                    </a:cubicBezTo>
                    <a:cubicBezTo>
                      <a:pt x="19" y="6"/>
                      <a:pt x="19" y="4"/>
                      <a:pt x="18" y="4"/>
                    </a:cubicBezTo>
                    <a:cubicBezTo>
                      <a:pt x="17" y="3"/>
                      <a:pt x="17" y="3"/>
                      <a:pt x="16" y="3"/>
                    </a:cubicBezTo>
                    <a:cubicBezTo>
                      <a:pt x="15" y="3"/>
                      <a:pt x="14" y="3"/>
                      <a:pt x="13" y="5"/>
                    </a:cubicBezTo>
                    <a:cubicBezTo>
                      <a:pt x="11" y="7"/>
                      <a:pt x="11" y="11"/>
                      <a:pt x="11" y="15"/>
                    </a:cubicBezTo>
                    <a:cubicBezTo>
                      <a:pt x="11" y="19"/>
                      <a:pt x="11" y="23"/>
                      <a:pt x="12" y="26"/>
                    </a:cubicBezTo>
                    <a:cubicBezTo>
                      <a:pt x="13" y="30"/>
                      <a:pt x="15" y="32"/>
                      <a:pt x="17" y="34"/>
                    </a:cubicBezTo>
                    <a:cubicBezTo>
                      <a:pt x="18" y="35"/>
                      <a:pt x="20" y="36"/>
                      <a:pt x="22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7" y="34"/>
                      <a:pt x="28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$ļïḑê">
                <a:extLst>
                  <a:ext uri="{FF2B5EF4-FFF2-40B4-BE49-F238E27FC236}">
                    <a16:creationId xmlns:a16="http://schemas.microsoft.com/office/drawing/2014/main" id="{69777A7D-66C2-496A-81F9-C9848412BBEC}"/>
                  </a:ext>
                </a:extLst>
              </p:cNvPr>
              <p:cNvSpPr/>
              <p:nvPr/>
            </p:nvSpPr>
            <p:spPr bwMode="auto">
              <a:xfrm>
                <a:off x="6016625" y="3738563"/>
                <a:ext cx="63500" cy="203200"/>
              </a:xfrm>
              <a:custGeom>
                <a:avLst/>
                <a:gdLst>
                  <a:gd name="T0" fmla="*/ 9 w 19"/>
                  <a:gd name="T1" fmla="*/ 0 h 61"/>
                  <a:gd name="T2" fmla="*/ 14 w 19"/>
                  <a:gd name="T3" fmla="*/ 2 h 61"/>
                  <a:gd name="T4" fmla="*/ 15 w 19"/>
                  <a:gd name="T5" fmla="*/ 7 h 61"/>
                  <a:gd name="T6" fmla="*/ 14 w 19"/>
                  <a:gd name="T7" fmla="*/ 12 h 61"/>
                  <a:gd name="T8" fmla="*/ 9 w 19"/>
                  <a:gd name="T9" fmla="*/ 14 h 61"/>
                  <a:gd name="T10" fmla="*/ 5 w 19"/>
                  <a:gd name="T11" fmla="*/ 12 h 61"/>
                  <a:gd name="T12" fmla="*/ 3 w 19"/>
                  <a:gd name="T13" fmla="*/ 7 h 61"/>
                  <a:gd name="T14" fmla="*/ 5 w 19"/>
                  <a:gd name="T15" fmla="*/ 2 h 61"/>
                  <a:gd name="T16" fmla="*/ 9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9" y="0"/>
                    </a:moveTo>
                    <a:cubicBezTo>
                      <a:pt x="11" y="0"/>
                      <a:pt x="12" y="1"/>
                      <a:pt x="14" y="2"/>
                    </a:cubicBezTo>
                    <a:cubicBezTo>
                      <a:pt x="15" y="3"/>
                      <a:pt x="15" y="5"/>
                      <a:pt x="15" y="7"/>
                    </a:cubicBezTo>
                    <a:cubicBezTo>
                      <a:pt x="15" y="9"/>
                      <a:pt x="15" y="10"/>
                      <a:pt x="14" y="12"/>
                    </a:cubicBezTo>
                    <a:cubicBezTo>
                      <a:pt x="12" y="13"/>
                      <a:pt x="11" y="14"/>
                      <a:pt x="9" y="14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6" y="59"/>
                      <a:pt x="17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2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2" y="22"/>
                      <a:pt x="1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ïşļiḋê">
                <a:extLst>
                  <a:ext uri="{FF2B5EF4-FFF2-40B4-BE49-F238E27FC236}">
                    <a16:creationId xmlns:a16="http://schemas.microsoft.com/office/drawing/2014/main" id="{2002B9DC-D95A-43C6-BAAC-E95C278F0142}"/>
                  </a:ext>
                </a:extLst>
              </p:cNvPr>
              <p:cNvSpPr/>
              <p:nvPr/>
            </p:nvSpPr>
            <p:spPr bwMode="auto">
              <a:xfrm>
                <a:off x="6102350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8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7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8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7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išľïḋé">
                <a:extLst>
                  <a:ext uri="{FF2B5EF4-FFF2-40B4-BE49-F238E27FC236}">
                    <a16:creationId xmlns:a16="http://schemas.microsoft.com/office/drawing/2014/main" id="{70E1BAD8-9B52-464E-A32F-EEC6D478FA2C}"/>
                  </a:ext>
                </a:extLst>
              </p:cNvPr>
              <p:cNvSpPr/>
              <p:nvPr/>
            </p:nvSpPr>
            <p:spPr bwMode="auto">
              <a:xfrm>
                <a:off x="6224588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6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ïşliďe">
                <a:extLst>
                  <a:ext uri="{FF2B5EF4-FFF2-40B4-BE49-F238E27FC236}">
                    <a16:creationId xmlns:a16="http://schemas.microsoft.com/office/drawing/2014/main" id="{D719C89E-DEB7-4696-9B90-0E09624FDEB2}"/>
                  </a:ext>
                </a:extLst>
              </p:cNvPr>
              <p:cNvSpPr/>
              <p:nvPr/>
            </p:nvSpPr>
            <p:spPr bwMode="auto">
              <a:xfrm>
                <a:off x="6380163" y="3802063"/>
                <a:ext cx="98425" cy="142875"/>
              </a:xfrm>
              <a:custGeom>
                <a:avLst/>
                <a:gdLst>
                  <a:gd name="T0" fmla="*/ 29 w 30"/>
                  <a:gd name="T1" fmla="*/ 31 h 43"/>
                  <a:gd name="T2" fmla="*/ 30 w 30"/>
                  <a:gd name="T3" fmla="*/ 32 h 43"/>
                  <a:gd name="T4" fmla="*/ 24 w 30"/>
                  <a:gd name="T5" fmla="*/ 40 h 43"/>
                  <a:gd name="T6" fmla="*/ 16 w 30"/>
                  <a:gd name="T7" fmla="*/ 43 h 43"/>
                  <a:gd name="T8" fmla="*/ 4 w 30"/>
                  <a:gd name="T9" fmla="*/ 37 h 43"/>
                  <a:gd name="T10" fmla="*/ 0 w 30"/>
                  <a:gd name="T11" fmla="*/ 22 h 43"/>
                  <a:gd name="T12" fmla="*/ 4 w 30"/>
                  <a:gd name="T13" fmla="*/ 7 h 43"/>
                  <a:gd name="T14" fmla="*/ 17 w 30"/>
                  <a:gd name="T15" fmla="*/ 0 h 43"/>
                  <a:gd name="T16" fmla="*/ 26 w 30"/>
                  <a:gd name="T17" fmla="*/ 3 h 43"/>
                  <a:gd name="T18" fmla="*/ 29 w 30"/>
                  <a:gd name="T19" fmla="*/ 10 h 43"/>
                  <a:gd name="T20" fmla="*/ 28 w 30"/>
                  <a:gd name="T21" fmla="*/ 14 h 43"/>
                  <a:gd name="T22" fmla="*/ 24 w 30"/>
                  <a:gd name="T23" fmla="*/ 15 h 43"/>
                  <a:gd name="T24" fmla="*/ 20 w 30"/>
                  <a:gd name="T25" fmla="*/ 14 h 43"/>
                  <a:gd name="T26" fmla="*/ 19 w 30"/>
                  <a:gd name="T27" fmla="*/ 8 h 43"/>
                  <a:gd name="T28" fmla="*/ 18 w 30"/>
                  <a:gd name="T29" fmla="*/ 4 h 43"/>
                  <a:gd name="T30" fmla="*/ 15 w 30"/>
                  <a:gd name="T31" fmla="*/ 3 h 43"/>
                  <a:gd name="T32" fmla="*/ 12 w 30"/>
                  <a:gd name="T33" fmla="*/ 5 h 43"/>
                  <a:gd name="T34" fmla="*/ 10 w 30"/>
                  <a:gd name="T35" fmla="*/ 15 h 43"/>
                  <a:gd name="T36" fmla="*/ 12 w 30"/>
                  <a:gd name="T37" fmla="*/ 26 h 43"/>
                  <a:gd name="T38" fmla="*/ 16 w 30"/>
                  <a:gd name="T39" fmla="*/ 34 h 43"/>
                  <a:gd name="T40" fmla="*/ 21 w 30"/>
                  <a:gd name="T41" fmla="*/ 36 h 43"/>
                  <a:gd name="T42" fmla="*/ 25 w 30"/>
                  <a:gd name="T43" fmla="*/ 35 h 43"/>
                  <a:gd name="T44" fmla="*/ 29 w 30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29" y="31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28" y="36"/>
                      <a:pt x="26" y="39"/>
                      <a:pt x="24" y="40"/>
                    </a:cubicBezTo>
                    <a:cubicBezTo>
                      <a:pt x="21" y="42"/>
                      <a:pt x="19" y="43"/>
                      <a:pt x="16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3"/>
                      <a:pt x="0" y="28"/>
                      <a:pt x="0" y="22"/>
                    </a:cubicBezTo>
                    <a:cubicBezTo>
                      <a:pt x="0" y="16"/>
                      <a:pt x="1" y="12"/>
                      <a:pt x="4" y="7"/>
                    </a:cubicBezTo>
                    <a:cubicBezTo>
                      <a:pt x="7" y="2"/>
                      <a:pt x="11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29" y="7"/>
                      <a:pt x="29" y="10"/>
                    </a:cubicBezTo>
                    <a:cubicBezTo>
                      <a:pt x="29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4" y="15"/>
                    </a:cubicBezTo>
                    <a:cubicBezTo>
                      <a:pt x="23" y="15"/>
                      <a:pt x="21" y="15"/>
                      <a:pt x="20" y="14"/>
                    </a:cubicBezTo>
                    <a:cubicBezTo>
                      <a:pt x="19" y="13"/>
                      <a:pt x="19" y="11"/>
                      <a:pt x="19" y="8"/>
                    </a:cubicBezTo>
                    <a:cubicBezTo>
                      <a:pt x="19" y="6"/>
                      <a:pt x="18" y="4"/>
                      <a:pt x="18" y="4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4" y="3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9"/>
                      <a:pt x="11" y="23"/>
                      <a:pt x="12" y="26"/>
                    </a:cubicBezTo>
                    <a:cubicBezTo>
                      <a:pt x="13" y="30"/>
                      <a:pt x="14" y="32"/>
                      <a:pt x="16" y="34"/>
                    </a:cubicBezTo>
                    <a:cubicBezTo>
                      <a:pt x="18" y="35"/>
                      <a:pt x="19" y="36"/>
                      <a:pt x="21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6" y="34"/>
                      <a:pt x="27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îŝ1ïḓê">
                <a:extLst>
                  <a:ext uri="{FF2B5EF4-FFF2-40B4-BE49-F238E27FC236}">
                    <a16:creationId xmlns:a16="http://schemas.microsoft.com/office/drawing/2014/main" id="{1852059B-511A-4545-B2FA-04721F08F689}"/>
                  </a:ext>
                </a:extLst>
              </p:cNvPr>
              <p:cNvSpPr/>
              <p:nvPr/>
            </p:nvSpPr>
            <p:spPr bwMode="auto">
              <a:xfrm>
                <a:off x="6505575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0 w 30"/>
                  <a:gd name="T7" fmla="*/ 36 h 43"/>
                  <a:gd name="T8" fmla="*/ 24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3 w 30"/>
                  <a:gd name="T15" fmla="*/ 40 h 43"/>
                  <a:gd name="T16" fmla="*/ 15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4 w 30"/>
                  <a:gd name="T23" fmla="*/ 6 h 43"/>
                  <a:gd name="T24" fmla="*/ 16 w 30"/>
                  <a:gd name="T25" fmla="*/ 0 h 43"/>
                  <a:gd name="T26" fmla="*/ 25 w 30"/>
                  <a:gd name="T27" fmla="*/ 5 h 43"/>
                  <a:gd name="T28" fmla="*/ 30 w 30"/>
                  <a:gd name="T29" fmla="*/ 20 h 43"/>
                  <a:gd name="T30" fmla="*/ 20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5 w 30"/>
                  <a:gd name="T37" fmla="*/ 2 h 43"/>
                  <a:gd name="T38" fmla="*/ 12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0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0" y="25"/>
                      <a:pt x="11" y="30"/>
                      <a:pt x="14" y="33"/>
                    </a:cubicBezTo>
                    <a:cubicBezTo>
                      <a:pt x="16" y="35"/>
                      <a:pt x="18" y="36"/>
                      <a:pt x="20" y="36"/>
                    </a:cubicBezTo>
                    <a:cubicBezTo>
                      <a:pt x="22" y="36"/>
                      <a:pt x="23" y="36"/>
                      <a:pt x="24" y="35"/>
                    </a:cubicBezTo>
                    <a:cubicBezTo>
                      <a:pt x="26" y="34"/>
                      <a:pt x="27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3" y="40"/>
                    </a:cubicBezTo>
                    <a:cubicBezTo>
                      <a:pt x="21" y="42"/>
                      <a:pt x="18" y="43"/>
                      <a:pt x="15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5" y="5"/>
                    </a:cubicBezTo>
                    <a:cubicBezTo>
                      <a:pt x="28" y="8"/>
                      <a:pt x="30" y="13"/>
                      <a:pt x="30" y="20"/>
                    </a:cubicBezTo>
                    <a:close/>
                    <a:moveTo>
                      <a:pt x="20" y="17"/>
                    </a:moveTo>
                    <a:cubicBezTo>
                      <a:pt x="20" y="12"/>
                      <a:pt x="20" y="9"/>
                      <a:pt x="20" y="7"/>
                    </a:cubicBezTo>
                    <a:cubicBezTo>
                      <a:pt x="19" y="5"/>
                      <a:pt x="18" y="4"/>
                      <a:pt x="18" y="3"/>
                    </a:cubicBezTo>
                    <a:cubicBezTo>
                      <a:pt x="17" y="3"/>
                      <a:pt x="16" y="2"/>
                      <a:pt x="15" y="2"/>
                    </a:cubicBezTo>
                    <a:cubicBezTo>
                      <a:pt x="14" y="2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0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1" name="ísḻíḑè">
                <a:extLst>
                  <a:ext uri="{FF2B5EF4-FFF2-40B4-BE49-F238E27FC236}">
                    <a16:creationId xmlns:a16="http://schemas.microsoft.com/office/drawing/2014/main" id="{6230A82A-FDC0-4B24-BF63-0D5E3A0158F2}"/>
                  </a:ext>
                </a:extLst>
              </p:cNvPr>
              <p:cNvSpPr/>
              <p:nvPr/>
            </p:nvSpPr>
            <p:spPr bwMode="auto">
              <a:xfrm>
                <a:off x="6683375" y="3802063"/>
                <a:ext cx="111125" cy="139700"/>
              </a:xfrm>
              <a:custGeom>
                <a:avLst/>
                <a:gdLst>
                  <a:gd name="T0" fmla="*/ 19 w 34"/>
                  <a:gd name="T1" fmla="*/ 36 h 42"/>
                  <a:gd name="T2" fmla="*/ 7 w 34"/>
                  <a:gd name="T3" fmla="*/ 42 h 42"/>
                  <a:gd name="T4" fmla="*/ 2 w 34"/>
                  <a:gd name="T5" fmla="*/ 40 h 42"/>
                  <a:gd name="T6" fmla="*/ 0 w 34"/>
                  <a:gd name="T7" fmla="*/ 34 h 42"/>
                  <a:gd name="T8" fmla="*/ 3 w 34"/>
                  <a:gd name="T9" fmla="*/ 26 h 42"/>
                  <a:gd name="T10" fmla="*/ 19 w 34"/>
                  <a:gd name="T11" fmla="*/ 16 h 42"/>
                  <a:gd name="T12" fmla="*/ 19 w 34"/>
                  <a:gd name="T13" fmla="*/ 12 h 42"/>
                  <a:gd name="T14" fmla="*/ 18 w 34"/>
                  <a:gd name="T15" fmla="*/ 6 h 42"/>
                  <a:gd name="T16" fmla="*/ 17 w 34"/>
                  <a:gd name="T17" fmla="*/ 4 h 42"/>
                  <a:gd name="T18" fmla="*/ 14 w 34"/>
                  <a:gd name="T19" fmla="*/ 3 h 42"/>
                  <a:gd name="T20" fmla="*/ 10 w 34"/>
                  <a:gd name="T21" fmla="*/ 4 h 42"/>
                  <a:gd name="T22" fmla="*/ 9 w 34"/>
                  <a:gd name="T23" fmla="*/ 6 h 42"/>
                  <a:gd name="T24" fmla="*/ 10 w 34"/>
                  <a:gd name="T25" fmla="*/ 8 h 42"/>
                  <a:gd name="T26" fmla="*/ 11 w 34"/>
                  <a:gd name="T27" fmla="*/ 12 h 42"/>
                  <a:gd name="T28" fmla="*/ 10 w 34"/>
                  <a:gd name="T29" fmla="*/ 16 h 42"/>
                  <a:gd name="T30" fmla="*/ 6 w 34"/>
                  <a:gd name="T31" fmla="*/ 17 h 42"/>
                  <a:gd name="T32" fmla="*/ 2 w 34"/>
                  <a:gd name="T33" fmla="*/ 15 h 42"/>
                  <a:gd name="T34" fmla="*/ 0 w 34"/>
                  <a:gd name="T35" fmla="*/ 12 h 42"/>
                  <a:gd name="T36" fmla="*/ 3 w 34"/>
                  <a:gd name="T37" fmla="*/ 6 h 42"/>
                  <a:gd name="T38" fmla="*/ 9 w 34"/>
                  <a:gd name="T39" fmla="*/ 1 h 42"/>
                  <a:gd name="T40" fmla="*/ 17 w 34"/>
                  <a:gd name="T41" fmla="*/ 0 h 42"/>
                  <a:gd name="T42" fmla="*/ 25 w 34"/>
                  <a:gd name="T43" fmla="*/ 2 h 42"/>
                  <a:gd name="T44" fmla="*/ 29 w 34"/>
                  <a:gd name="T45" fmla="*/ 7 h 42"/>
                  <a:gd name="T46" fmla="*/ 30 w 34"/>
                  <a:gd name="T47" fmla="*/ 16 h 42"/>
                  <a:gd name="T48" fmla="*/ 30 w 34"/>
                  <a:gd name="T49" fmla="*/ 32 h 42"/>
                  <a:gd name="T50" fmla="*/ 30 w 34"/>
                  <a:gd name="T51" fmla="*/ 35 h 42"/>
                  <a:gd name="T52" fmla="*/ 30 w 34"/>
                  <a:gd name="T53" fmla="*/ 36 h 42"/>
                  <a:gd name="T54" fmla="*/ 31 w 34"/>
                  <a:gd name="T55" fmla="*/ 37 h 42"/>
                  <a:gd name="T56" fmla="*/ 33 w 34"/>
                  <a:gd name="T57" fmla="*/ 35 h 42"/>
                  <a:gd name="T58" fmla="*/ 34 w 34"/>
                  <a:gd name="T59" fmla="*/ 36 h 42"/>
                  <a:gd name="T60" fmla="*/ 30 w 34"/>
                  <a:gd name="T61" fmla="*/ 41 h 42"/>
                  <a:gd name="T62" fmla="*/ 26 w 34"/>
                  <a:gd name="T63" fmla="*/ 42 h 42"/>
                  <a:gd name="T64" fmla="*/ 21 w 34"/>
                  <a:gd name="T65" fmla="*/ 41 h 42"/>
                  <a:gd name="T66" fmla="*/ 19 w 34"/>
                  <a:gd name="T67" fmla="*/ 36 h 42"/>
                  <a:gd name="T68" fmla="*/ 19 w 34"/>
                  <a:gd name="T69" fmla="*/ 33 h 42"/>
                  <a:gd name="T70" fmla="*/ 19 w 34"/>
                  <a:gd name="T71" fmla="*/ 19 h 42"/>
                  <a:gd name="T72" fmla="*/ 12 w 34"/>
                  <a:gd name="T73" fmla="*/ 25 h 42"/>
                  <a:gd name="T74" fmla="*/ 10 w 34"/>
                  <a:gd name="T75" fmla="*/ 30 h 42"/>
                  <a:gd name="T76" fmla="*/ 11 w 34"/>
                  <a:gd name="T77" fmla="*/ 34 h 42"/>
                  <a:gd name="T78" fmla="*/ 14 w 34"/>
                  <a:gd name="T79" fmla="*/ 35 h 42"/>
                  <a:gd name="T80" fmla="*/ 19 w 34"/>
                  <a:gd name="T81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" h="42">
                    <a:moveTo>
                      <a:pt x="19" y="36"/>
                    </a:moveTo>
                    <a:cubicBezTo>
                      <a:pt x="14" y="40"/>
                      <a:pt x="10" y="42"/>
                      <a:pt x="7" y="42"/>
                    </a:cubicBezTo>
                    <a:cubicBezTo>
                      <a:pt x="5" y="42"/>
                      <a:pt x="3" y="42"/>
                      <a:pt x="2" y="40"/>
                    </a:cubicBezTo>
                    <a:cubicBezTo>
                      <a:pt x="0" y="39"/>
                      <a:pt x="0" y="37"/>
                      <a:pt x="0" y="34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6" y="23"/>
                      <a:pt x="11" y="20"/>
                      <a:pt x="19" y="16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9"/>
                      <a:pt x="19" y="7"/>
                      <a:pt x="18" y="6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2" y="3"/>
                      <a:pt x="11" y="3"/>
                      <a:pt x="10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7"/>
                      <a:pt x="9" y="7"/>
                      <a:pt x="10" y="8"/>
                    </a:cubicBezTo>
                    <a:cubicBezTo>
                      <a:pt x="11" y="10"/>
                      <a:pt x="11" y="11"/>
                      <a:pt x="11" y="12"/>
                    </a:cubicBezTo>
                    <a:cubicBezTo>
                      <a:pt x="11" y="13"/>
                      <a:pt x="11" y="15"/>
                      <a:pt x="10" y="16"/>
                    </a:cubicBezTo>
                    <a:cubicBezTo>
                      <a:pt x="9" y="17"/>
                      <a:pt x="8" y="17"/>
                      <a:pt x="6" y="17"/>
                    </a:cubicBezTo>
                    <a:cubicBezTo>
                      <a:pt x="4" y="17"/>
                      <a:pt x="3" y="17"/>
                      <a:pt x="2" y="15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9"/>
                      <a:pt x="1" y="7"/>
                      <a:pt x="3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4" y="0"/>
                      <a:pt x="17" y="0"/>
                    </a:cubicBezTo>
                    <a:cubicBezTo>
                      <a:pt x="20" y="0"/>
                      <a:pt x="23" y="0"/>
                      <a:pt x="25" y="2"/>
                    </a:cubicBezTo>
                    <a:cubicBezTo>
                      <a:pt x="27" y="4"/>
                      <a:pt x="28" y="6"/>
                      <a:pt x="29" y="7"/>
                    </a:cubicBezTo>
                    <a:cubicBezTo>
                      <a:pt x="29" y="9"/>
                      <a:pt x="30" y="11"/>
                      <a:pt x="30" y="1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0" y="34"/>
                      <a:pt x="30" y="35"/>
                      <a:pt x="30" y="35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3" y="36"/>
                      <a:pt x="33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8"/>
                      <a:pt x="32" y="40"/>
                      <a:pt x="30" y="41"/>
                    </a:cubicBezTo>
                    <a:cubicBezTo>
                      <a:pt x="29" y="42"/>
                      <a:pt x="27" y="42"/>
                      <a:pt x="26" y="42"/>
                    </a:cubicBezTo>
                    <a:cubicBezTo>
                      <a:pt x="24" y="42"/>
                      <a:pt x="22" y="42"/>
                      <a:pt x="21" y="41"/>
                    </a:cubicBezTo>
                    <a:cubicBezTo>
                      <a:pt x="20" y="40"/>
                      <a:pt x="19" y="38"/>
                      <a:pt x="19" y="36"/>
                    </a:cubicBezTo>
                    <a:close/>
                    <a:moveTo>
                      <a:pt x="19" y="33"/>
                    </a:moveTo>
                    <a:cubicBezTo>
                      <a:pt x="19" y="19"/>
                      <a:pt x="19" y="19"/>
                      <a:pt x="19" y="19"/>
                    </a:cubicBezTo>
                    <a:cubicBezTo>
                      <a:pt x="16" y="21"/>
                      <a:pt x="13" y="23"/>
                      <a:pt x="12" y="25"/>
                    </a:cubicBezTo>
                    <a:cubicBezTo>
                      <a:pt x="11" y="27"/>
                      <a:pt x="10" y="29"/>
                      <a:pt x="10" y="30"/>
                    </a:cubicBezTo>
                    <a:cubicBezTo>
                      <a:pt x="10" y="32"/>
                      <a:pt x="11" y="33"/>
                      <a:pt x="11" y="34"/>
                    </a:cubicBezTo>
                    <a:cubicBezTo>
                      <a:pt x="12" y="35"/>
                      <a:pt x="13" y="35"/>
                      <a:pt x="14" y="35"/>
                    </a:cubicBezTo>
                    <a:cubicBezTo>
                      <a:pt x="16" y="35"/>
                      <a:pt x="17" y="34"/>
                      <a:pt x="19" y="3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íšľíḋé">
                <a:extLst>
                  <a:ext uri="{FF2B5EF4-FFF2-40B4-BE49-F238E27FC236}">
                    <a16:creationId xmlns:a16="http://schemas.microsoft.com/office/drawing/2014/main" id="{F56576FF-1166-454C-98F6-137A2214428C}"/>
                  </a:ext>
                </a:extLst>
              </p:cNvPr>
              <p:cNvSpPr/>
              <p:nvPr/>
            </p:nvSpPr>
            <p:spPr bwMode="auto">
              <a:xfrm>
                <a:off x="6818313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6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8" y="2"/>
                      <a:pt x="20" y="1"/>
                    </a:cubicBezTo>
                    <a:cubicBezTo>
                      <a:pt x="22" y="0"/>
                      <a:pt x="24" y="0"/>
                      <a:pt x="26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4" y="7"/>
                      <a:pt x="23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3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2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$ļíḓè">
                <a:extLst>
                  <a:ext uri="{FF2B5EF4-FFF2-40B4-BE49-F238E27FC236}">
                    <a16:creationId xmlns:a16="http://schemas.microsoft.com/office/drawing/2014/main" id="{FFDC6DC6-6E4D-4CF7-8F27-19FBDABF7E81}"/>
                  </a:ext>
                </a:extLst>
              </p:cNvPr>
              <p:cNvSpPr/>
              <p:nvPr/>
            </p:nvSpPr>
            <p:spPr bwMode="auto">
              <a:xfrm>
                <a:off x="6973888" y="3743325"/>
                <a:ext cx="128588" cy="201613"/>
              </a:xfrm>
              <a:custGeom>
                <a:avLst/>
                <a:gdLst>
                  <a:gd name="T0" fmla="*/ 35 w 39"/>
                  <a:gd name="T1" fmla="*/ 0 h 61"/>
                  <a:gd name="T2" fmla="*/ 35 w 39"/>
                  <a:gd name="T3" fmla="*/ 48 h 61"/>
                  <a:gd name="T4" fmla="*/ 35 w 39"/>
                  <a:gd name="T5" fmla="*/ 53 h 61"/>
                  <a:gd name="T6" fmla="*/ 36 w 39"/>
                  <a:gd name="T7" fmla="*/ 55 h 61"/>
                  <a:gd name="T8" fmla="*/ 39 w 39"/>
                  <a:gd name="T9" fmla="*/ 56 h 61"/>
                  <a:gd name="T10" fmla="*/ 39 w 39"/>
                  <a:gd name="T11" fmla="*/ 58 h 61"/>
                  <a:gd name="T12" fmla="*/ 24 w 39"/>
                  <a:gd name="T13" fmla="*/ 61 h 61"/>
                  <a:gd name="T14" fmla="*/ 24 w 39"/>
                  <a:gd name="T15" fmla="*/ 55 h 61"/>
                  <a:gd name="T16" fmla="*/ 19 w 39"/>
                  <a:gd name="T17" fmla="*/ 60 h 61"/>
                  <a:gd name="T18" fmla="*/ 14 w 39"/>
                  <a:gd name="T19" fmla="*/ 61 h 61"/>
                  <a:gd name="T20" fmla="*/ 3 w 39"/>
                  <a:gd name="T21" fmla="*/ 54 h 61"/>
                  <a:gd name="T22" fmla="*/ 0 w 39"/>
                  <a:gd name="T23" fmla="*/ 40 h 61"/>
                  <a:gd name="T24" fmla="*/ 2 w 39"/>
                  <a:gd name="T25" fmla="*/ 28 h 61"/>
                  <a:gd name="T26" fmla="*/ 7 w 39"/>
                  <a:gd name="T27" fmla="*/ 20 h 61"/>
                  <a:gd name="T28" fmla="*/ 15 w 39"/>
                  <a:gd name="T29" fmla="*/ 18 h 61"/>
                  <a:gd name="T30" fmla="*/ 20 w 39"/>
                  <a:gd name="T31" fmla="*/ 19 h 61"/>
                  <a:gd name="T32" fmla="*/ 24 w 39"/>
                  <a:gd name="T33" fmla="*/ 23 h 61"/>
                  <a:gd name="T34" fmla="*/ 24 w 39"/>
                  <a:gd name="T35" fmla="*/ 10 h 61"/>
                  <a:gd name="T36" fmla="*/ 24 w 39"/>
                  <a:gd name="T37" fmla="*/ 5 h 61"/>
                  <a:gd name="T38" fmla="*/ 22 w 39"/>
                  <a:gd name="T39" fmla="*/ 3 h 61"/>
                  <a:gd name="T40" fmla="*/ 19 w 39"/>
                  <a:gd name="T41" fmla="*/ 2 h 61"/>
                  <a:gd name="T42" fmla="*/ 19 w 39"/>
                  <a:gd name="T43" fmla="*/ 0 h 61"/>
                  <a:gd name="T44" fmla="*/ 35 w 39"/>
                  <a:gd name="T45" fmla="*/ 0 h 61"/>
                  <a:gd name="T46" fmla="*/ 24 w 39"/>
                  <a:gd name="T47" fmla="*/ 28 h 61"/>
                  <a:gd name="T48" fmla="*/ 17 w 39"/>
                  <a:gd name="T49" fmla="*/ 22 h 61"/>
                  <a:gd name="T50" fmla="*/ 14 w 39"/>
                  <a:gd name="T51" fmla="*/ 23 h 61"/>
                  <a:gd name="T52" fmla="*/ 12 w 39"/>
                  <a:gd name="T53" fmla="*/ 28 h 61"/>
                  <a:gd name="T54" fmla="*/ 11 w 39"/>
                  <a:gd name="T55" fmla="*/ 38 h 61"/>
                  <a:gd name="T56" fmla="*/ 12 w 39"/>
                  <a:gd name="T57" fmla="*/ 50 h 61"/>
                  <a:gd name="T58" fmla="*/ 15 w 39"/>
                  <a:gd name="T59" fmla="*/ 55 h 61"/>
                  <a:gd name="T60" fmla="*/ 17 w 39"/>
                  <a:gd name="T61" fmla="*/ 56 h 61"/>
                  <a:gd name="T62" fmla="*/ 24 w 39"/>
                  <a:gd name="T63" fmla="*/ 50 h 61"/>
                  <a:gd name="T64" fmla="*/ 24 w 39"/>
                  <a:gd name="T65" fmla="*/ 2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61">
                    <a:moveTo>
                      <a:pt x="35" y="0"/>
                    </a:moveTo>
                    <a:cubicBezTo>
                      <a:pt x="35" y="48"/>
                      <a:pt x="35" y="48"/>
                      <a:pt x="35" y="48"/>
                    </a:cubicBezTo>
                    <a:cubicBezTo>
                      <a:pt x="35" y="51"/>
                      <a:pt x="35" y="53"/>
                      <a:pt x="35" y="53"/>
                    </a:cubicBezTo>
                    <a:cubicBezTo>
                      <a:pt x="35" y="54"/>
                      <a:pt x="36" y="55"/>
                      <a:pt x="36" y="55"/>
                    </a:cubicBezTo>
                    <a:cubicBezTo>
                      <a:pt x="37" y="56"/>
                      <a:pt x="38" y="56"/>
                      <a:pt x="39" y="56"/>
                    </a:cubicBezTo>
                    <a:cubicBezTo>
                      <a:pt x="39" y="58"/>
                      <a:pt x="39" y="58"/>
                      <a:pt x="39" y="58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24" y="55"/>
                      <a:pt x="24" y="55"/>
                      <a:pt x="24" y="55"/>
                    </a:cubicBezTo>
                    <a:cubicBezTo>
                      <a:pt x="22" y="57"/>
                      <a:pt x="20" y="59"/>
                      <a:pt x="19" y="60"/>
                    </a:cubicBezTo>
                    <a:cubicBezTo>
                      <a:pt x="18" y="61"/>
                      <a:pt x="16" y="61"/>
                      <a:pt x="14" y="61"/>
                    </a:cubicBezTo>
                    <a:cubicBezTo>
                      <a:pt x="9" y="61"/>
                      <a:pt x="6" y="59"/>
                      <a:pt x="3" y="54"/>
                    </a:cubicBezTo>
                    <a:cubicBezTo>
                      <a:pt x="1" y="50"/>
                      <a:pt x="0" y="46"/>
                      <a:pt x="0" y="40"/>
                    </a:cubicBezTo>
                    <a:cubicBezTo>
                      <a:pt x="0" y="36"/>
                      <a:pt x="1" y="32"/>
                      <a:pt x="2" y="28"/>
                    </a:cubicBezTo>
                    <a:cubicBezTo>
                      <a:pt x="3" y="25"/>
                      <a:pt x="5" y="22"/>
                      <a:pt x="7" y="20"/>
                    </a:cubicBezTo>
                    <a:cubicBezTo>
                      <a:pt x="10" y="18"/>
                      <a:pt x="12" y="18"/>
                      <a:pt x="15" y="18"/>
                    </a:cubicBezTo>
                    <a:cubicBezTo>
                      <a:pt x="17" y="18"/>
                      <a:pt x="18" y="18"/>
                      <a:pt x="20" y="19"/>
                    </a:cubicBezTo>
                    <a:cubicBezTo>
                      <a:pt x="21" y="19"/>
                      <a:pt x="22" y="21"/>
                      <a:pt x="24" y="23"/>
                    </a:cubicBezTo>
                    <a:cubicBezTo>
                      <a:pt x="24" y="10"/>
                      <a:pt x="24" y="10"/>
                      <a:pt x="24" y="10"/>
                    </a:cubicBezTo>
                    <a:cubicBezTo>
                      <a:pt x="24" y="7"/>
                      <a:pt x="24" y="5"/>
                      <a:pt x="24" y="5"/>
                    </a:cubicBezTo>
                    <a:cubicBezTo>
                      <a:pt x="23" y="4"/>
                      <a:pt x="23" y="3"/>
                      <a:pt x="22" y="3"/>
                    </a:cubicBezTo>
                    <a:cubicBezTo>
                      <a:pt x="21" y="2"/>
                      <a:pt x="20" y="2"/>
                      <a:pt x="19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35" y="0"/>
                      <a:pt x="35" y="0"/>
                      <a:pt x="35" y="0"/>
                    </a:cubicBezTo>
                    <a:close/>
                    <a:moveTo>
                      <a:pt x="24" y="28"/>
                    </a:moveTo>
                    <a:cubicBezTo>
                      <a:pt x="22" y="24"/>
                      <a:pt x="20" y="22"/>
                      <a:pt x="17" y="22"/>
                    </a:cubicBezTo>
                    <a:cubicBezTo>
                      <a:pt x="16" y="22"/>
                      <a:pt x="15" y="22"/>
                      <a:pt x="14" y="23"/>
                    </a:cubicBezTo>
                    <a:cubicBezTo>
                      <a:pt x="14" y="24"/>
                      <a:pt x="13" y="25"/>
                      <a:pt x="12" y="28"/>
                    </a:cubicBezTo>
                    <a:cubicBezTo>
                      <a:pt x="12" y="30"/>
                      <a:pt x="11" y="33"/>
                      <a:pt x="11" y="38"/>
                    </a:cubicBezTo>
                    <a:cubicBezTo>
                      <a:pt x="11" y="43"/>
                      <a:pt x="12" y="47"/>
                      <a:pt x="12" y="50"/>
                    </a:cubicBezTo>
                    <a:cubicBezTo>
                      <a:pt x="13" y="52"/>
                      <a:pt x="14" y="54"/>
                      <a:pt x="15" y="55"/>
                    </a:cubicBezTo>
                    <a:cubicBezTo>
                      <a:pt x="16" y="55"/>
                      <a:pt x="16" y="56"/>
                      <a:pt x="17" y="56"/>
                    </a:cubicBezTo>
                    <a:cubicBezTo>
                      <a:pt x="20" y="56"/>
                      <a:pt x="22" y="54"/>
                      <a:pt x="24" y="50"/>
                    </a:cubicBezTo>
                    <a:lnTo>
                      <a:pt x="24" y="28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ïşḻîḑé">
                <a:extLst>
                  <a:ext uri="{FF2B5EF4-FFF2-40B4-BE49-F238E27FC236}">
                    <a16:creationId xmlns:a16="http://schemas.microsoft.com/office/drawing/2014/main" id="{761B4C71-C373-44E6-9839-25871CFC177B}"/>
                  </a:ext>
                </a:extLst>
              </p:cNvPr>
              <p:cNvSpPr/>
              <p:nvPr/>
            </p:nvSpPr>
            <p:spPr bwMode="auto">
              <a:xfrm>
                <a:off x="7173913" y="3743325"/>
                <a:ext cx="155575" cy="198438"/>
              </a:xfrm>
              <a:custGeom>
                <a:avLst/>
                <a:gdLst>
                  <a:gd name="T0" fmla="*/ 47 w 47"/>
                  <a:gd name="T1" fmla="*/ 0 h 60"/>
                  <a:gd name="T2" fmla="*/ 47 w 47"/>
                  <a:gd name="T3" fmla="*/ 16 h 60"/>
                  <a:gd name="T4" fmla="*/ 46 w 47"/>
                  <a:gd name="T5" fmla="*/ 16 h 60"/>
                  <a:gd name="T6" fmla="*/ 43 w 47"/>
                  <a:gd name="T7" fmla="*/ 8 h 60"/>
                  <a:gd name="T8" fmla="*/ 39 w 47"/>
                  <a:gd name="T9" fmla="*/ 5 h 60"/>
                  <a:gd name="T10" fmla="*/ 33 w 47"/>
                  <a:gd name="T11" fmla="*/ 4 h 60"/>
                  <a:gd name="T12" fmla="*/ 30 w 47"/>
                  <a:gd name="T13" fmla="*/ 4 h 60"/>
                  <a:gd name="T14" fmla="*/ 30 w 47"/>
                  <a:gd name="T15" fmla="*/ 50 h 60"/>
                  <a:gd name="T16" fmla="*/ 30 w 47"/>
                  <a:gd name="T17" fmla="*/ 55 h 60"/>
                  <a:gd name="T18" fmla="*/ 32 w 47"/>
                  <a:gd name="T19" fmla="*/ 57 h 60"/>
                  <a:gd name="T20" fmla="*/ 35 w 47"/>
                  <a:gd name="T21" fmla="*/ 58 h 60"/>
                  <a:gd name="T22" fmla="*/ 37 w 47"/>
                  <a:gd name="T23" fmla="*/ 58 h 60"/>
                  <a:gd name="T24" fmla="*/ 37 w 47"/>
                  <a:gd name="T25" fmla="*/ 60 h 60"/>
                  <a:gd name="T26" fmla="*/ 10 w 47"/>
                  <a:gd name="T27" fmla="*/ 60 h 60"/>
                  <a:gd name="T28" fmla="*/ 10 w 47"/>
                  <a:gd name="T29" fmla="*/ 58 h 60"/>
                  <a:gd name="T30" fmla="*/ 11 w 47"/>
                  <a:gd name="T31" fmla="*/ 58 h 60"/>
                  <a:gd name="T32" fmla="*/ 15 w 47"/>
                  <a:gd name="T33" fmla="*/ 57 h 60"/>
                  <a:gd name="T34" fmla="*/ 17 w 47"/>
                  <a:gd name="T35" fmla="*/ 55 h 60"/>
                  <a:gd name="T36" fmla="*/ 17 w 47"/>
                  <a:gd name="T37" fmla="*/ 50 h 60"/>
                  <a:gd name="T38" fmla="*/ 17 w 47"/>
                  <a:gd name="T39" fmla="*/ 4 h 60"/>
                  <a:gd name="T40" fmla="*/ 13 w 47"/>
                  <a:gd name="T41" fmla="*/ 4 h 60"/>
                  <a:gd name="T42" fmla="*/ 5 w 47"/>
                  <a:gd name="T43" fmla="*/ 6 h 60"/>
                  <a:gd name="T44" fmla="*/ 1 w 47"/>
                  <a:gd name="T45" fmla="*/ 16 h 60"/>
                  <a:gd name="T46" fmla="*/ 0 w 47"/>
                  <a:gd name="T47" fmla="*/ 16 h 60"/>
                  <a:gd name="T48" fmla="*/ 0 w 47"/>
                  <a:gd name="T49" fmla="*/ 0 h 60"/>
                  <a:gd name="T50" fmla="*/ 47 w 47"/>
                  <a:gd name="T51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47" h="60">
                    <a:moveTo>
                      <a:pt x="47" y="0"/>
                    </a:moveTo>
                    <a:cubicBezTo>
                      <a:pt x="47" y="16"/>
                      <a:pt x="47" y="16"/>
                      <a:pt x="47" y="16"/>
                    </a:cubicBezTo>
                    <a:cubicBezTo>
                      <a:pt x="46" y="16"/>
                      <a:pt x="46" y="16"/>
                      <a:pt x="46" y="16"/>
                    </a:cubicBezTo>
                    <a:cubicBezTo>
                      <a:pt x="45" y="13"/>
                      <a:pt x="44" y="10"/>
                      <a:pt x="43" y="8"/>
                    </a:cubicBezTo>
                    <a:cubicBezTo>
                      <a:pt x="42" y="7"/>
                      <a:pt x="40" y="6"/>
                      <a:pt x="39" y="5"/>
                    </a:cubicBezTo>
                    <a:cubicBezTo>
                      <a:pt x="38" y="4"/>
                      <a:pt x="36" y="4"/>
                      <a:pt x="33" y="4"/>
                    </a:cubicBezTo>
                    <a:cubicBezTo>
                      <a:pt x="30" y="4"/>
                      <a:pt x="30" y="4"/>
                      <a:pt x="30" y="4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53"/>
                      <a:pt x="30" y="55"/>
                      <a:pt x="30" y="55"/>
                    </a:cubicBezTo>
                    <a:cubicBezTo>
                      <a:pt x="30" y="56"/>
                      <a:pt x="31" y="57"/>
                      <a:pt x="32" y="57"/>
                    </a:cubicBezTo>
                    <a:cubicBezTo>
                      <a:pt x="33" y="58"/>
                      <a:pt x="34" y="58"/>
                      <a:pt x="35" y="58"/>
                    </a:cubicBezTo>
                    <a:cubicBezTo>
                      <a:pt x="37" y="58"/>
                      <a:pt x="37" y="58"/>
                      <a:pt x="37" y="58"/>
                    </a:cubicBezTo>
                    <a:cubicBezTo>
                      <a:pt x="37" y="60"/>
                      <a:pt x="37" y="60"/>
                      <a:pt x="37" y="60"/>
                    </a:cubicBezTo>
                    <a:cubicBezTo>
                      <a:pt x="10" y="60"/>
                      <a:pt x="10" y="60"/>
                      <a:pt x="10" y="60"/>
                    </a:cubicBezTo>
                    <a:cubicBezTo>
                      <a:pt x="10" y="58"/>
                      <a:pt x="10" y="58"/>
                      <a:pt x="10" y="58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3" y="58"/>
                      <a:pt x="14" y="58"/>
                      <a:pt x="15" y="57"/>
                    </a:cubicBezTo>
                    <a:cubicBezTo>
                      <a:pt x="16" y="57"/>
                      <a:pt x="16" y="56"/>
                      <a:pt x="17" y="55"/>
                    </a:cubicBezTo>
                    <a:cubicBezTo>
                      <a:pt x="17" y="54"/>
                      <a:pt x="17" y="53"/>
                      <a:pt x="17" y="50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0" y="4"/>
                      <a:pt x="7" y="5"/>
                      <a:pt x="5" y="6"/>
                    </a:cubicBezTo>
                    <a:cubicBezTo>
                      <a:pt x="3" y="9"/>
                      <a:pt x="2" y="12"/>
                      <a:pt x="1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ïşlíḋê">
                <a:extLst>
                  <a:ext uri="{FF2B5EF4-FFF2-40B4-BE49-F238E27FC236}">
                    <a16:creationId xmlns:a16="http://schemas.microsoft.com/office/drawing/2014/main" id="{A67ECC72-E668-40EA-90D2-90ED05BCF990}"/>
                  </a:ext>
                </a:extLst>
              </p:cNvPr>
              <p:cNvSpPr/>
              <p:nvPr/>
            </p:nvSpPr>
            <p:spPr bwMode="auto">
              <a:xfrm>
                <a:off x="7332663" y="3802063"/>
                <a:ext cx="98425" cy="142875"/>
              </a:xfrm>
              <a:custGeom>
                <a:avLst/>
                <a:gdLst>
                  <a:gd name="T0" fmla="*/ 30 w 30"/>
                  <a:gd name="T1" fmla="*/ 20 h 43"/>
                  <a:gd name="T2" fmla="*/ 10 w 30"/>
                  <a:gd name="T3" fmla="*/ 20 h 43"/>
                  <a:gd name="T4" fmla="*/ 14 w 30"/>
                  <a:gd name="T5" fmla="*/ 33 h 43"/>
                  <a:gd name="T6" fmla="*/ 21 w 30"/>
                  <a:gd name="T7" fmla="*/ 36 h 43"/>
                  <a:gd name="T8" fmla="*/ 25 w 30"/>
                  <a:gd name="T9" fmla="*/ 35 h 43"/>
                  <a:gd name="T10" fmla="*/ 29 w 30"/>
                  <a:gd name="T11" fmla="*/ 30 h 43"/>
                  <a:gd name="T12" fmla="*/ 30 w 30"/>
                  <a:gd name="T13" fmla="*/ 31 h 43"/>
                  <a:gd name="T14" fmla="*/ 24 w 30"/>
                  <a:gd name="T15" fmla="*/ 40 h 43"/>
                  <a:gd name="T16" fmla="*/ 16 w 30"/>
                  <a:gd name="T17" fmla="*/ 43 h 43"/>
                  <a:gd name="T18" fmla="*/ 3 w 30"/>
                  <a:gd name="T19" fmla="*/ 36 h 43"/>
                  <a:gd name="T20" fmla="*/ 0 w 30"/>
                  <a:gd name="T21" fmla="*/ 22 h 43"/>
                  <a:gd name="T22" fmla="*/ 5 w 30"/>
                  <a:gd name="T23" fmla="*/ 6 h 43"/>
                  <a:gd name="T24" fmla="*/ 16 w 30"/>
                  <a:gd name="T25" fmla="*/ 0 h 43"/>
                  <a:gd name="T26" fmla="*/ 26 w 30"/>
                  <a:gd name="T27" fmla="*/ 5 h 43"/>
                  <a:gd name="T28" fmla="*/ 30 w 30"/>
                  <a:gd name="T29" fmla="*/ 20 h 43"/>
                  <a:gd name="T30" fmla="*/ 21 w 30"/>
                  <a:gd name="T31" fmla="*/ 17 h 43"/>
                  <a:gd name="T32" fmla="*/ 20 w 30"/>
                  <a:gd name="T33" fmla="*/ 7 h 43"/>
                  <a:gd name="T34" fmla="*/ 18 w 30"/>
                  <a:gd name="T35" fmla="*/ 3 h 43"/>
                  <a:gd name="T36" fmla="*/ 16 w 30"/>
                  <a:gd name="T37" fmla="*/ 2 h 43"/>
                  <a:gd name="T38" fmla="*/ 13 w 30"/>
                  <a:gd name="T39" fmla="*/ 5 h 43"/>
                  <a:gd name="T40" fmla="*/ 10 w 30"/>
                  <a:gd name="T41" fmla="*/ 15 h 43"/>
                  <a:gd name="T42" fmla="*/ 10 w 30"/>
                  <a:gd name="T43" fmla="*/ 17 h 43"/>
                  <a:gd name="T44" fmla="*/ 21 w 30"/>
                  <a:gd name="T45" fmla="*/ 17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30" y="20"/>
                    </a:move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5"/>
                      <a:pt x="12" y="30"/>
                      <a:pt x="14" y="33"/>
                    </a:cubicBezTo>
                    <a:cubicBezTo>
                      <a:pt x="16" y="35"/>
                      <a:pt x="18" y="36"/>
                      <a:pt x="21" y="36"/>
                    </a:cubicBezTo>
                    <a:cubicBezTo>
                      <a:pt x="22" y="36"/>
                      <a:pt x="24" y="36"/>
                      <a:pt x="25" y="35"/>
                    </a:cubicBezTo>
                    <a:cubicBezTo>
                      <a:pt x="26" y="34"/>
                      <a:pt x="28" y="32"/>
                      <a:pt x="29" y="30"/>
                    </a:cubicBezTo>
                    <a:cubicBezTo>
                      <a:pt x="30" y="31"/>
                      <a:pt x="30" y="31"/>
                      <a:pt x="30" y="31"/>
                    </a:cubicBezTo>
                    <a:cubicBezTo>
                      <a:pt x="28" y="35"/>
                      <a:pt x="26" y="38"/>
                      <a:pt x="24" y="40"/>
                    </a:cubicBezTo>
                    <a:cubicBezTo>
                      <a:pt x="21" y="42"/>
                      <a:pt x="19" y="43"/>
                      <a:pt x="16" y="43"/>
                    </a:cubicBezTo>
                    <a:cubicBezTo>
                      <a:pt x="10" y="43"/>
                      <a:pt x="6" y="41"/>
                      <a:pt x="3" y="36"/>
                    </a:cubicBezTo>
                    <a:cubicBezTo>
                      <a:pt x="1" y="32"/>
                      <a:pt x="0" y="28"/>
                      <a:pt x="0" y="22"/>
                    </a:cubicBezTo>
                    <a:cubicBezTo>
                      <a:pt x="0" y="15"/>
                      <a:pt x="2" y="10"/>
                      <a:pt x="5" y="6"/>
                    </a:cubicBezTo>
                    <a:cubicBezTo>
                      <a:pt x="8" y="2"/>
                      <a:pt x="12" y="0"/>
                      <a:pt x="16" y="0"/>
                    </a:cubicBezTo>
                    <a:cubicBezTo>
                      <a:pt x="20" y="0"/>
                      <a:pt x="23" y="1"/>
                      <a:pt x="26" y="5"/>
                    </a:cubicBezTo>
                    <a:cubicBezTo>
                      <a:pt x="29" y="8"/>
                      <a:pt x="30" y="13"/>
                      <a:pt x="30" y="20"/>
                    </a:cubicBezTo>
                    <a:close/>
                    <a:moveTo>
                      <a:pt x="21" y="17"/>
                    </a:moveTo>
                    <a:cubicBezTo>
                      <a:pt x="21" y="12"/>
                      <a:pt x="21" y="9"/>
                      <a:pt x="20" y="7"/>
                    </a:cubicBezTo>
                    <a:cubicBezTo>
                      <a:pt x="20" y="5"/>
                      <a:pt x="19" y="4"/>
                      <a:pt x="18" y="3"/>
                    </a:cubicBezTo>
                    <a:cubicBezTo>
                      <a:pt x="17" y="3"/>
                      <a:pt x="17" y="2"/>
                      <a:pt x="16" y="2"/>
                    </a:cubicBezTo>
                    <a:cubicBezTo>
                      <a:pt x="14" y="2"/>
                      <a:pt x="13" y="3"/>
                      <a:pt x="13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7"/>
                      <a:pt x="10" y="17"/>
                      <a:pt x="10" y="17"/>
                    </a:cubicBezTo>
                    <a:lnTo>
                      <a:pt x="21" y="17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ïş1îďe">
                <a:extLst>
                  <a:ext uri="{FF2B5EF4-FFF2-40B4-BE49-F238E27FC236}">
                    <a16:creationId xmlns:a16="http://schemas.microsoft.com/office/drawing/2014/main" id="{8354FF1C-DB0D-4C80-9B1D-AC951B271054}"/>
                  </a:ext>
                </a:extLst>
              </p:cNvPr>
              <p:cNvSpPr/>
              <p:nvPr/>
            </p:nvSpPr>
            <p:spPr bwMode="auto">
              <a:xfrm>
                <a:off x="7458075" y="3802063"/>
                <a:ext cx="98425" cy="142875"/>
              </a:xfrm>
              <a:custGeom>
                <a:avLst/>
                <a:gdLst>
                  <a:gd name="T0" fmla="*/ 29 w 30"/>
                  <a:gd name="T1" fmla="*/ 31 h 43"/>
                  <a:gd name="T2" fmla="*/ 30 w 30"/>
                  <a:gd name="T3" fmla="*/ 32 h 43"/>
                  <a:gd name="T4" fmla="*/ 24 w 30"/>
                  <a:gd name="T5" fmla="*/ 40 h 43"/>
                  <a:gd name="T6" fmla="*/ 16 w 30"/>
                  <a:gd name="T7" fmla="*/ 43 h 43"/>
                  <a:gd name="T8" fmla="*/ 4 w 30"/>
                  <a:gd name="T9" fmla="*/ 37 h 43"/>
                  <a:gd name="T10" fmla="*/ 0 w 30"/>
                  <a:gd name="T11" fmla="*/ 22 h 43"/>
                  <a:gd name="T12" fmla="*/ 4 w 30"/>
                  <a:gd name="T13" fmla="*/ 7 h 43"/>
                  <a:gd name="T14" fmla="*/ 17 w 30"/>
                  <a:gd name="T15" fmla="*/ 0 h 43"/>
                  <a:gd name="T16" fmla="*/ 26 w 30"/>
                  <a:gd name="T17" fmla="*/ 3 h 43"/>
                  <a:gd name="T18" fmla="*/ 29 w 30"/>
                  <a:gd name="T19" fmla="*/ 10 h 43"/>
                  <a:gd name="T20" fmla="*/ 28 w 30"/>
                  <a:gd name="T21" fmla="*/ 14 h 43"/>
                  <a:gd name="T22" fmla="*/ 24 w 30"/>
                  <a:gd name="T23" fmla="*/ 15 h 43"/>
                  <a:gd name="T24" fmla="*/ 20 w 30"/>
                  <a:gd name="T25" fmla="*/ 14 h 43"/>
                  <a:gd name="T26" fmla="*/ 19 w 30"/>
                  <a:gd name="T27" fmla="*/ 8 h 43"/>
                  <a:gd name="T28" fmla="*/ 17 w 30"/>
                  <a:gd name="T29" fmla="*/ 4 h 43"/>
                  <a:gd name="T30" fmla="*/ 15 w 30"/>
                  <a:gd name="T31" fmla="*/ 3 h 43"/>
                  <a:gd name="T32" fmla="*/ 12 w 30"/>
                  <a:gd name="T33" fmla="*/ 5 h 43"/>
                  <a:gd name="T34" fmla="*/ 10 w 30"/>
                  <a:gd name="T35" fmla="*/ 15 h 43"/>
                  <a:gd name="T36" fmla="*/ 12 w 30"/>
                  <a:gd name="T37" fmla="*/ 26 h 43"/>
                  <a:gd name="T38" fmla="*/ 16 w 30"/>
                  <a:gd name="T39" fmla="*/ 34 h 43"/>
                  <a:gd name="T40" fmla="*/ 21 w 30"/>
                  <a:gd name="T41" fmla="*/ 36 h 43"/>
                  <a:gd name="T42" fmla="*/ 25 w 30"/>
                  <a:gd name="T43" fmla="*/ 35 h 43"/>
                  <a:gd name="T44" fmla="*/ 29 w 30"/>
                  <a:gd name="T45" fmla="*/ 3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0" h="43">
                    <a:moveTo>
                      <a:pt x="29" y="31"/>
                    </a:moveTo>
                    <a:cubicBezTo>
                      <a:pt x="30" y="32"/>
                      <a:pt x="30" y="32"/>
                      <a:pt x="30" y="32"/>
                    </a:cubicBezTo>
                    <a:cubicBezTo>
                      <a:pt x="28" y="36"/>
                      <a:pt x="26" y="39"/>
                      <a:pt x="24" y="40"/>
                    </a:cubicBezTo>
                    <a:cubicBezTo>
                      <a:pt x="21" y="42"/>
                      <a:pt x="18" y="43"/>
                      <a:pt x="16" y="43"/>
                    </a:cubicBezTo>
                    <a:cubicBezTo>
                      <a:pt x="11" y="43"/>
                      <a:pt x="7" y="41"/>
                      <a:pt x="4" y="37"/>
                    </a:cubicBezTo>
                    <a:cubicBezTo>
                      <a:pt x="1" y="33"/>
                      <a:pt x="0" y="28"/>
                      <a:pt x="0" y="22"/>
                    </a:cubicBezTo>
                    <a:cubicBezTo>
                      <a:pt x="0" y="16"/>
                      <a:pt x="1" y="12"/>
                      <a:pt x="4" y="7"/>
                    </a:cubicBezTo>
                    <a:cubicBezTo>
                      <a:pt x="7" y="2"/>
                      <a:pt x="11" y="0"/>
                      <a:pt x="17" y="0"/>
                    </a:cubicBezTo>
                    <a:cubicBezTo>
                      <a:pt x="21" y="0"/>
                      <a:pt x="24" y="1"/>
                      <a:pt x="26" y="3"/>
                    </a:cubicBezTo>
                    <a:cubicBezTo>
                      <a:pt x="28" y="5"/>
                      <a:pt x="29" y="7"/>
                      <a:pt x="29" y="10"/>
                    </a:cubicBezTo>
                    <a:cubicBezTo>
                      <a:pt x="29" y="12"/>
                      <a:pt x="29" y="13"/>
                      <a:pt x="28" y="14"/>
                    </a:cubicBezTo>
                    <a:cubicBezTo>
                      <a:pt x="27" y="15"/>
                      <a:pt x="26" y="15"/>
                      <a:pt x="24" y="15"/>
                    </a:cubicBezTo>
                    <a:cubicBezTo>
                      <a:pt x="23" y="15"/>
                      <a:pt x="21" y="15"/>
                      <a:pt x="20" y="14"/>
                    </a:cubicBezTo>
                    <a:cubicBezTo>
                      <a:pt x="19" y="13"/>
                      <a:pt x="19" y="11"/>
                      <a:pt x="19" y="8"/>
                    </a:cubicBezTo>
                    <a:cubicBezTo>
                      <a:pt x="18" y="6"/>
                      <a:pt x="18" y="4"/>
                      <a:pt x="17" y="4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4" y="3"/>
                      <a:pt x="13" y="3"/>
                      <a:pt x="12" y="5"/>
                    </a:cubicBezTo>
                    <a:cubicBezTo>
                      <a:pt x="11" y="7"/>
                      <a:pt x="10" y="11"/>
                      <a:pt x="10" y="15"/>
                    </a:cubicBezTo>
                    <a:cubicBezTo>
                      <a:pt x="10" y="19"/>
                      <a:pt x="11" y="23"/>
                      <a:pt x="12" y="26"/>
                    </a:cubicBezTo>
                    <a:cubicBezTo>
                      <a:pt x="13" y="30"/>
                      <a:pt x="14" y="32"/>
                      <a:pt x="16" y="34"/>
                    </a:cubicBezTo>
                    <a:cubicBezTo>
                      <a:pt x="18" y="35"/>
                      <a:pt x="19" y="36"/>
                      <a:pt x="21" y="36"/>
                    </a:cubicBezTo>
                    <a:cubicBezTo>
                      <a:pt x="23" y="36"/>
                      <a:pt x="24" y="36"/>
                      <a:pt x="25" y="35"/>
                    </a:cubicBezTo>
                    <a:cubicBezTo>
                      <a:pt x="26" y="34"/>
                      <a:pt x="27" y="33"/>
                      <a:pt x="29" y="31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išliḑè">
                <a:extLst>
                  <a:ext uri="{FF2B5EF4-FFF2-40B4-BE49-F238E27FC236}">
                    <a16:creationId xmlns:a16="http://schemas.microsoft.com/office/drawing/2014/main" id="{080629A7-A2C1-420A-BC21-01BEB9243218}"/>
                  </a:ext>
                </a:extLst>
              </p:cNvPr>
              <p:cNvSpPr/>
              <p:nvPr/>
            </p:nvSpPr>
            <p:spPr bwMode="auto">
              <a:xfrm>
                <a:off x="7580313" y="3743325"/>
                <a:ext cx="128588" cy="198438"/>
              </a:xfrm>
              <a:custGeom>
                <a:avLst/>
                <a:gdLst>
                  <a:gd name="T0" fmla="*/ 15 w 39"/>
                  <a:gd name="T1" fmla="*/ 0 h 60"/>
                  <a:gd name="T2" fmla="*/ 15 w 39"/>
                  <a:gd name="T3" fmla="*/ 24 h 60"/>
                  <a:gd name="T4" fmla="*/ 20 w 39"/>
                  <a:gd name="T5" fmla="*/ 19 h 60"/>
                  <a:gd name="T6" fmla="*/ 25 w 39"/>
                  <a:gd name="T7" fmla="*/ 18 h 60"/>
                  <a:gd name="T8" fmla="*/ 31 w 39"/>
                  <a:gd name="T9" fmla="*/ 20 h 60"/>
                  <a:gd name="T10" fmla="*/ 35 w 39"/>
                  <a:gd name="T11" fmla="*/ 25 h 60"/>
                  <a:gd name="T12" fmla="*/ 35 w 39"/>
                  <a:gd name="T13" fmla="*/ 35 h 60"/>
                  <a:gd name="T14" fmla="*/ 35 w 39"/>
                  <a:gd name="T15" fmla="*/ 51 h 60"/>
                  <a:gd name="T16" fmla="*/ 36 w 39"/>
                  <a:gd name="T17" fmla="*/ 57 h 60"/>
                  <a:gd name="T18" fmla="*/ 39 w 39"/>
                  <a:gd name="T19" fmla="*/ 58 h 60"/>
                  <a:gd name="T20" fmla="*/ 39 w 39"/>
                  <a:gd name="T21" fmla="*/ 60 h 60"/>
                  <a:gd name="T22" fmla="*/ 21 w 39"/>
                  <a:gd name="T23" fmla="*/ 60 h 60"/>
                  <a:gd name="T24" fmla="*/ 21 w 39"/>
                  <a:gd name="T25" fmla="*/ 58 h 60"/>
                  <a:gd name="T26" fmla="*/ 24 w 39"/>
                  <a:gd name="T27" fmla="*/ 56 h 60"/>
                  <a:gd name="T28" fmla="*/ 24 w 39"/>
                  <a:gd name="T29" fmla="*/ 51 h 60"/>
                  <a:gd name="T30" fmla="*/ 24 w 39"/>
                  <a:gd name="T31" fmla="*/ 33 h 60"/>
                  <a:gd name="T32" fmla="*/ 24 w 39"/>
                  <a:gd name="T33" fmla="*/ 26 h 60"/>
                  <a:gd name="T34" fmla="*/ 23 w 39"/>
                  <a:gd name="T35" fmla="*/ 24 h 60"/>
                  <a:gd name="T36" fmla="*/ 21 w 39"/>
                  <a:gd name="T37" fmla="*/ 24 h 60"/>
                  <a:gd name="T38" fmla="*/ 18 w 39"/>
                  <a:gd name="T39" fmla="*/ 25 h 60"/>
                  <a:gd name="T40" fmla="*/ 15 w 39"/>
                  <a:gd name="T41" fmla="*/ 29 h 60"/>
                  <a:gd name="T42" fmla="*/ 15 w 39"/>
                  <a:gd name="T43" fmla="*/ 51 h 60"/>
                  <a:gd name="T44" fmla="*/ 15 w 39"/>
                  <a:gd name="T45" fmla="*/ 56 h 60"/>
                  <a:gd name="T46" fmla="*/ 18 w 39"/>
                  <a:gd name="T47" fmla="*/ 58 h 60"/>
                  <a:gd name="T48" fmla="*/ 18 w 39"/>
                  <a:gd name="T49" fmla="*/ 60 h 60"/>
                  <a:gd name="T50" fmla="*/ 0 w 39"/>
                  <a:gd name="T51" fmla="*/ 60 h 60"/>
                  <a:gd name="T52" fmla="*/ 0 w 39"/>
                  <a:gd name="T53" fmla="*/ 58 h 60"/>
                  <a:gd name="T54" fmla="*/ 3 w 39"/>
                  <a:gd name="T55" fmla="*/ 57 h 60"/>
                  <a:gd name="T56" fmla="*/ 4 w 39"/>
                  <a:gd name="T57" fmla="*/ 51 h 60"/>
                  <a:gd name="T58" fmla="*/ 4 w 39"/>
                  <a:gd name="T59" fmla="*/ 9 h 60"/>
                  <a:gd name="T60" fmla="*/ 3 w 39"/>
                  <a:gd name="T61" fmla="*/ 3 h 60"/>
                  <a:gd name="T62" fmla="*/ 0 w 39"/>
                  <a:gd name="T63" fmla="*/ 2 h 60"/>
                  <a:gd name="T64" fmla="*/ 0 w 39"/>
                  <a:gd name="T65" fmla="*/ 0 h 60"/>
                  <a:gd name="T66" fmla="*/ 15 w 39"/>
                  <a:gd name="T6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5" y="0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2"/>
                      <a:pt x="19" y="20"/>
                      <a:pt x="20" y="19"/>
                    </a:cubicBezTo>
                    <a:cubicBezTo>
                      <a:pt x="22" y="18"/>
                      <a:pt x="24" y="18"/>
                      <a:pt x="25" y="18"/>
                    </a:cubicBezTo>
                    <a:cubicBezTo>
                      <a:pt x="28" y="18"/>
                      <a:pt x="30" y="18"/>
                      <a:pt x="31" y="20"/>
                    </a:cubicBezTo>
                    <a:cubicBezTo>
                      <a:pt x="33" y="21"/>
                      <a:pt x="34" y="23"/>
                      <a:pt x="35" y="25"/>
                    </a:cubicBezTo>
                    <a:cubicBezTo>
                      <a:pt x="35" y="27"/>
                      <a:pt x="35" y="30"/>
                      <a:pt x="35" y="35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4"/>
                      <a:pt x="36" y="56"/>
                      <a:pt x="36" y="57"/>
                    </a:cubicBezTo>
                    <a:cubicBezTo>
                      <a:pt x="37" y="58"/>
                      <a:pt x="38" y="58"/>
                      <a:pt x="39" y="58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3" y="57"/>
                      <a:pt x="24" y="56"/>
                    </a:cubicBezTo>
                    <a:cubicBezTo>
                      <a:pt x="24" y="56"/>
                      <a:pt x="24" y="54"/>
                      <a:pt x="24" y="51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29"/>
                      <a:pt x="24" y="27"/>
                      <a:pt x="24" y="26"/>
                    </a:cubicBezTo>
                    <a:cubicBezTo>
                      <a:pt x="24" y="25"/>
                      <a:pt x="23" y="25"/>
                      <a:pt x="23" y="24"/>
                    </a:cubicBezTo>
                    <a:cubicBezTo>
                      <a:pt x="22" y="24"/>
                      <a:pt x="22" y="24"/>
                      <a:pt x="21" y="24"/>
                    </a:cubicBezTo>
                    <a:cubicBezTo>
                      <a:pt x="20" y="24"/>
                      <a:pt x="19" y="24"/>
                      <a:pt x="18" y="25"/>
                    </a:cubicBezTo>
                    <a:cubicBezTo>
                      <a:pt x="17" y="26"/>
                      <a:pt x="16" y="27"/>
                      <a:pt x="15" y="29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4"/>
                      <a:pt x="15" y="56"/>
                      <a:pt x="15" y="56"/>
                    </a:cubicBezTo>
                    <a:cubicBezTo>
                      <a:pt x="16" y="57"/>
                      <a:pt x="17" y="58"/>
                      <a:pt x="18" y="58"/>
                    </a:cubicBezTo>
                    <a:cubicBezTo>
                      <a:pt x="18" y="60"/>
                      <a:pt x="18" y="60"/>
                      <a:pt x="18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7"/>
                      <a:pt x="3" y="57"/>
                    </a:cubicBezTo>
                    <a:cubicBezTo>
                      <a:pt x="4" y="56"/>
                      <a:pt x="4" y="54"/>
                      <a:pt x="4" y="5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6"/>
                      <a:pt x="4" y="4"/>
                      <a:pt x="3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8" name="íṥļîḑê">
                <a:extLst>
                  <a:ext uri="{FF2B5EF4-FFF2-40B4-BE49-F238E27FC236}">
                    <a16:creationId xmlns:a16="http://schemas.microsoft.com/office/drawing/2014/main" id="{D5BD7822-C2E8-41B0-902F-33023F472207}"/>
                  </a:ext>
                </a:extLst>
              </p:cNvPr>
              <p:cNvSpPr/>
              <p:nvPr/>
            </p:nvSpPr>
            <p:spPr bwMode="auto">
              <a:xfrm>
                <a:off x="7735888" y="3802063"/>
                <a:ext cx="128588" cy="139700"/>
              </a:xfrm>
              <a:custGeom>
                <a:avLst/>
                <a:gdLst>
                  <a:gd name="T0" fmla="*/ 14 w 39"/>
                  <a:gd name="T1" fmla="*/ 1 h 42"/>
                  <a:gd name="T2" fmla="*/ 14 w 39"/>
                  <a:gd name="T3" fmla="*/ 6 h 42"/>
                  <a:gd name="T4" fmla="*/ 20 w 39"/>
                  <a:gd name="T5" fmla="*/ 1 h 42"/>
                  <a:gd name="T6" fmla="*/ 25 w 39"/>
                  <a:gd name="T7" fmla="*/ 0 h 42"/>
                  <a:gd name="T8" fmla="*/ 31 w 39"/>
                  <a:gd name="T9" fmla="*/ 2 h 42"/>
                  <a:gd name="T10" fmla="*/ 34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0 w 39"/>
                  <a:gd name="T23" fmla="*/ 42 h 42"/>
                  <a:gd name="T24" fmla="*/ 20 w 39"/>
                  <a:gd name="T25" fmla="*/ 40 h 42"/>
                  <a:gd name="T26" fmla="*/ 23 w 39"/>
                  <a:gd name="T27" fmla="*/ 38 h 42"/>
                  <a:gd name="T28" fmla="*/ 24 w 39"/>
                  <a:gd name="T29" fmla="*/ 33 h 42"/>
                  <a:gd name="T30" fmla="*/ 24 w 39"/>
                  <a:gd name="T31" fmla="*/ 15 h 42"/>
                  <a:gd name="T32" fmla="*/ 24 w 39"/>
                  <a:gd name="T33" fmla="*/ 8 h 42"/>
                  <a:gd name="T34" fmla="*/ 22 w 39"/>
                  <a:gd name="T35" fmla="*/ 6 h 42"/>
                  <a:gd name="T36" fmla="*/ 21 w 39"/>
                  <a:gd name="T37" fmla="*/ 6 h 42"/>
                  <a:gd name="T38" fmla="*/ 14 w 39"/>
                  <a:gd name="T39" fmla="*/ 11 h 42"/>
                  <a:gd name="T40" fmla="*/ 14 w 39"/>
                  <a:gd name="T41" fmla="*/ 33 h 42"/>
                  <a:gd name="T42" fmla="*/ 15 w 39"/>
                  <a:gd name="T43" fmla="*/ 39 h 42"/>
                  <a:gd name="T44" fmla="*/ 18 w 39"/>
                  <a:gd name="T45" fmla="*/ 40 h 42"/>
                  <a:gd name="T46" fmla="*/ 18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4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4" y="1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16" y="4"/>
                      <a:pt x="18" y="2"/>
                      <a:pt x="20" y="1"/>
                    </a:cubicBezTo>
                    <a:cubicBezTo>
                      <a:pt x="22" y="0"/>
                      <a:pt x="23" y="0"/>
                      <a:pt x="25" y="0"/>
                    </a:cubicBezTo>
                    <a:cubicBezTo>
                      <a:pt x="28" y="0"/>
                      <a:pt x="30" y="0"/>
                      <a:pt x="31" y="2"/>
                    </a:cubicBezTo>
                    <a:cubicBezTo>
                      <a:pt x="33" y="3"/>
                      <a:pt x="34" y="5"/>
                      <a:pt x="34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5" y="38"/>
                      <a:pt x="36" y="39"/>
                    </a:cubicBezTo>
                    <a:cubicBezTo>
                      <a:pt x="36" y="40"/>
                      <a:pt x="37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2" y="40"/>
                      <a:pt x="23" y="39"/>
                      <a:pt x="23" y="38"/>
                    </a:cubicBezTo>
                    <a:cubicBezTo>
                      <a:pt x="24" y="38"/>
                      <a:pt x="24" y="36"/>
                      <a:pt x="24" y="33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1"/>
                      <a:pt x="24" y="9"/>
                      <a:pt x="24" y="8"/>
                    </a:cubicBezTo>
                    <a:cubicBezTo>
                      <a:pt x="23" y="7"/>
                      <a:pt x="23" y="7"/>
                      <a:pt x="22" y="6"/>
                    </a:cubicBezTo>
                    <a:cubicBezTo>
                      <a:pt x="22" y="6"/>
                      <a:pt x="21" y="6"/>
                      <a:pt x="21" y="6"/>
                    </a:cubicBezTo>
                    <a:cubicBezTo>
                      <a:pt x="18" y="6"/>
                      <a:pt x="16" y="7"/>
                      <a:pt x="14" y="11"/>
                    </a:cubicBezTo>
                    <a:cubicBezTo>
                      <a:pt x="14" y="33"/>
                      <a:pt x="14" y="33"/>
                      <a:pt x="14" y="33"/>
                    </a:cubicBezTo>
                    <a:cubicBezTo>
                      <a:pt x="14" y="36"/>
                      <a:pt x="15" y="38"/>
                      <a:pt x="15" y="39"/>
                    </a:cubicBezTo>
                    <a:cubicBezTo>
                      <a:pt x="16" y="40"/>
                      <a:pt x="17" y="40"/>
                      <a:pt x="18" y="40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1" y="40"/>
                      <a:pt x="2" y="39"/>
                      <a:pt x="3" y="39"/>
                    </a:cubicBezTo>
                    <a:cubicBezTo>
                      <a:pt x="3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3" y="5"/>
                      <a:pt x="3" y="4"/>
                    </a:cubicBezTo>
                    <a:cubicBezTo>
                      <a:pt x="2" y="3"/>
                      <a:pt x="1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4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9" name="íśḻîďê">
                <a:extLst>
                  <a:ext uri="{FF2B5EF4-FFF2-40B4-BE49-F238E27FC236}">
                    <a16:creationId xmlns:a16="http://schemas.microsoft.com/office/drawing/2014/main" id="{26935E46-4185-444D-9085-AA3850405F4B}"/>
                  </a:ext>
                </a:extLst>
              </p:cNvPr>
              <p:cNvSpPr/>
              <p:nvPr/>
            </p:nvSpPr>
            <p:spPr bwMode="auto">
              <a:xfrm>
                <a:off x="7886700" y="3802063"/>
                <a:ext cx="112713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1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8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2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8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1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4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1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8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3" y="8"/>
                      <a:pt x="12" y="11"/>
                    </a:cubicBezTo>
                    <a:cubicBezTo>
                      <a:pt x="12" y="14"/>
                      <a:pt x="12" y="19"/>
                      <a:pt x="12" y="25"/>
                    </a:cubicBezTo>
                    <a:cubicBezTo>
                      <a:pt x="12" y="28"/>
                      <a:pt x="12" y="31"/>
                      <a:pt x="12" y="34"/>
                    </a:cubicBezTo>
                    <a:cubicBezTo>
                      <a:pt x="13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9" y="40"/>
                      <a:pt x="19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3" y="32"/>
                      <a:pt x="23" y="26"/>
                      <a:pt x="23" y="18"/>
                    </a:cubicBezTo>
                    <a:cubicBezTo>
                      <a:pt x="23" y="13"/>
                      <a:pt x="23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9" y="3"/>
                      <a:pt x="18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0" name="iṣļiḍé">
                <a:extLst>
                  <a:ext uri="{FF2B5EF4-FFF2-40B4-BE49-F238E27FC236}">
                    <a16:creationId xmlns:a16="http://schemas.microsoft.com/office/drawing/2014/main" id="{F59B5866-917E-4AE5-969E-EA77C771C05F}"/>
                  </a:ext>
                </a:extLst>
              </p:cNvPr>
              <p:cNvSpPr/>
              <p:nvPr/>
            </p:nvSpPr>
            <p:spPr bwMode="auto">
              <a:xfrm>
                <a:off x="8021638" y="3743325"/>
                <a:ext cx="66675" cy="198438"/>
              </a:xfrm>
              <a:custGeom>
                <a:avLst/>
                <a:gdLst>
                  <a:gd name="T0" fmla="*/ 16 w 20"/>
                  <a:gd name="T1" fmla="*/ 0 h 60"/>
                  <a:gd name="T2" fmla="*/ 16 w 20"/>
                  <a:gd name="T3" fmla="*/ 51 h 60"/>
                  <a:gd name="T4" fmla="*/ 17 w 20"/>
                  <a:gd name="T5" fmla="*/ 57 h 60"/>
                  <a:gd name="T6" fmla="*/ 20 w 20"/>
                  <a:gd name="T7" fmla="*/ 58 h 60"/>
                  <a:gd name="T8" fmla="*/ 20 w 20"/>
                  <a:gd name="T9" fmla="*/ 60 h 60"/>
                  <a:gd name="T10" fmla="*/ 0 w 20"/>
                  <a:gd name="T11" fmla="*/ 60 h 60"/>
                  <a:gd name="T12" fmla="*/ 0 w 20"/>
                  <a:gd name="T13" fmla="*/ 58 h 60"/>
                  <a:gd name="T14" fmla="*/ 4 w 20"/>
                  <a:gd name="T15" fmla="*/ 57 h 60"/>
                  <a:gd name="T16" fmla="*/ 5 w 20"/>
                  <a:gd name="T17" fmla="*/ 51 h 60"/>
                  <a:gd name="T18" fmla="*/ 5 w 20"/>
                  <a:gd name="T19" fmla="*/ 9 h 60"/>
                  <a:gd name="T20" fmla="*/ 4 w 20"/>
                  <a:gd name="T21" fmla="*/ 3 h 60"/>
                  <a:gd name="T22" fmla="*/ 0 w 20"/>
                  <a:gd name="T23" fmla="*/ 2 h 60"/>
                  <a:gd name="T24" fmla="*/ 0 w 20"/>
                  <a:gd name="T25" fmla="*/ 0 h 60"/>
                  <a:gd name="T26" fmla="*/ 16 w 20"/>
                  <a:gd name="T2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0" h="60">
                    <a:moveTo>
                      <a:pt x="16" y="0"/>
                    </a:moveTo>
                    <a:cubicBezTo>
                      <a:pt x="16" y="51"/>
                      <a:pt x="16" y="51"/>
                      <a:pt x="16" y="51"/>
                    </a:cubicBezTo>
                    <a:cubicBezTo>
                      <a:pt x="16" y="54"/>
                      <a:pt x="16" y="56"/>
                      <a:pt x="17" y="57"/>
                    </a:cubicBezTo>
                    <a:cubicBezTo>
                      <a:pt x="17" y="58"/>
                      <a:pt x="18" y="58"/>
                      <a:pt x="20" y="58"/>
                    </a:cubicBezTo>
                    <a:cubicBezTo>
                      <a:pt x="20" y="60"/>
                      <a:pt x="20" y="60"/>
                      <a:pt x="20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8"/>
                      <a:pt x="4" y="57"/>
                    </a:cubicBezTo>
                    <a:cubicBezTo>
                      <a:pt x="5" y="56"/>
                      <a:pt x="5" y="54"/>
                      <a:pt x="5" y="51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6"/>
                      <a:pt x="4" y="4"/>
                      <a:pt x="4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1" name="išḷíḑè">
                <a:extLst>
                  <a:ext uri="{FF2B5EF4-FFF2-40B4-BE49-F238E27FC236}">
                    <a16:creationId xmlns:a16="http://schemas.microsoft.com/office/drawing/2014/main" id="{35FFD82E-C012-4062-AABB-5544BE2C6D41}"/>
                  </a:ext>
                </a:extLst>
              </p:cNvPr>
              <p:cNvSpPr/>
              <p:nvPr/>
            </p:nvSpPr>
            <p:spPr bwMode="auto">
              <a:xfrm>
                <a:off x="8107363" y="3802063"/>
                <a:ext cx="112713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0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7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1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7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0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3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0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7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2" y="8"/>
                      <a:pt x="12" y="11"/>
                    </a:cubicBezTo>
                    <a:cubicBezTo>
                      <a:pt x="12" y="14"/>
                      <a:pt x="11" y="19"/>
                      <a:pt x="11" y="25"/>
                    </a:cubicBezTo>
                    <a:cubicBezTo>
                      <a:pt x="11" y="28"/>
                      <a:pt x="12" y="31"/>
                      <a:pt x="12" y="34"/>
                    </a:cubicBezTo>
                    <a:cubicBezTo>
                      <a:pt x="12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8" y="40"/>
                      <a:pt x="19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2" y="32"/>
                      <a:pt x="23" y="26"/>
                      <a:pt x="23" y="18"/>
                    </a:cubicBezTo>
                    <a:cubicBezTo>
                      <a:pt x="23" y="13"/>
                      <a:pt x="22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8" y="3"/>
                      <a:pt x="17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2" name="îšľîḋê">
                <a:extLst>
                  <a:ext uri="{FF2B5EF4-FFF2-40B4-BE49-F238E27FC236}">
                    <a16:creationId xmlns:a16="http://schemas.microsoft.com/office/drawing/2014/main" id="{216FC63F-55E4-4D45-AA53-3CD28E189C16}"/>
                  </a:ext>
                </a:extLst>
              </p:cNvPr>
              <p:cNvSpPr/>
              <p:nvPr/>
            </p:nvSpPr>
            <p:spPr bwMode="auto">
              <a:xfrm>
                <a:off x="8247063" y="3802063"/>
                <a:ext cx="119063" cy="203200"/>
              </a:xfrm>
              <a:custGeom>
                <a:avLst/>
                <a:gdLst>
                  <a:gd name="T0" fmla="*/ 23 w 36"/>
                  <a:gd name="T1" fmla="*/ 1 h 61"/>
                  <a:gd name="T2" fmla="*/ 36 w 36"/>
                  <a:gd name="T3" fmla="*/ 1 h 61"/>
                  <a:gd name="T4" fmla="*/ 36 w 36"/>
                  <a:gd name="T5" fmla="*/ 6 h 61"/>
                  <a:gd name="T6" fmla="*/ 29 w 36"/>
                  <a:gd name="T7" fmla="*/ 6 h 61"/>
                  <a:gd name="T8" fmla="*/ 31 w 36"/>
                  <a:gd name="T9" fmla="*/ 10 h 61"/>
                  <a:gd name="T10" fmla="*/ 32 w 36"/>
                  <a:gd name="T11" fmla="*/ 15 h 61"/>
                  <a:gd name="T12" fmla="*/ 30 w 36"/>
                  <a:gd name="T13" fmla="*/ 23 h 61"/>
                  <a:gd name="T14" fmla="*/ 24 w 36"/>
                  <a:gd name="T15" fmla="*/ 28 h 61"/>
                  <a:gd name="T16" fmla="*/ 18 w 36"/>
                  <a:gd name="T17" fmla="*/ 29 h 61"/>
                  <a:gd name="T18" fmla="*/ 13 w 36"/>
                  <a:gd name="T19" fmla="*/ 29 h 61"/>
                  <a:gd name="T20" fmla="*/ 10 w 36"/>
                  <a:gd name="T21" fmla="*/ 31 h 61"/>
                  <a:gd name="T22" fmla="*/ 9 w 36"/>
                  <a:gd name="T23" fmla="*/ 34 h 61"/>
                  <a:gd name="T24" fmla="*/ 10 w 36"/>
                  <a:gd name="T25" fmla="*/ 36 h 61"/>
                  <a:gd name="T26" fmla="*/ 13 w 36"/>
                  <a:gd name="T27" fmla="*/ 37 h 61"/>
                  <a:gd name="T28" fmla="*/ 20 w 36"/>
                  <a:gd name="T29" fmla="*/ 37 h 61"/>
                  <a:gd name="T30" fmla="*/ 31 w 36"/>
                  <a:gd name="T31" fmla="*/ 39 h 61"/>
                  <a:gd name="T32" fmla="*/ 36 w 36"/>
                  <a:gd name="T33" fmla="*/ 48 h 61"/>
                  <a:gd name="T34" fmla="*/ 34 w 36"/>
                  <a:gd name="T35" fmla="*/ 55 h 61"/>
                  <a:gd name="T36" fmla="*/ 28 w 36"/>
                  <a:gd name="T37" fmla="*/ 59 h 61"/>
                  <a:gd name="T38" fmla="*/ 17 w 36"/>
                  <a:gd name="T39" fmla="*/ 61 h 61"/>
                  <a:gd name="T40" fmla="*/ 8 w 36"/>
                  <a:gd name="T41" fmla="*/ 60 h 61"/>
                  <a:gd name="T42" fmla="*/ 2 w 36"/>
                  <a:gd name="T43" fmla="*/ 57 h 61"/>
                  <a:gd name="T44" fmla="*/ 0 w 36"/>
                  <a:gd name="T45" fmla="*/ 53 h 61"/>
                  <a:gd name="T46" fmla="*/ 2 w 36"/>
                  <a:gd name="T47" fmla="*/ 49 h 61"/>
                  <a:gd name="T48" fmla="*/ 7 w 36"/>
                  <a:gd name="T49" fmla="*/ 47 h 61"/>
                  <a:gd name="T50" fmla="*/ 2 w 36"/>
                  <a:gd name="T51" fmla="*/ 39 h 61"/>
                  <a:gd name="T52" fmla="*/ 4 w 36"/>
                  <a:gd name="T53" fmla="*/ 33 h 61"/>
                  <a:gd name="T54" fmla="*/ 10 w 36"/>
                  <a:gd name="T55" fmla="*/ 28 h 61"/>
                  <a:gd name="T56" fmla="*/ 3 w 36"/>
                  <a:gd name="T57" fmla="*/ 23 h 61"/>
                  <a:gd name="T58" fmla="*/ 0 w 36"/>
                  <a:gd name="T59" fmla="*/ 14 h 61"/>
                  <a:gd name="T60" fmla="*/ 5 w 36"/>
                  <a:gd name="T61" fmla="*/ 4 h 61"/>
                  <a:gd name="T62" fmla="*/ 16 w 36"/>
                  <a:gd name="T63" fmla="*/ 0 h 61"/>
                  <a:gd name="T64" fmla="*/ 23 w 36"/>
                  <a:gd name="T65" fmla="*/ 1 h 61"/>
                  <a:gd name="T66" fmla="*/ 17 w 36"/>
                  <a:gd name="T67" fmla="*/ 2 h 61"/>
                  <a:gd name="T68" fmla="*/ 13 w 36"/>
                  <a:gd name="T69" fmla="*/ 5 h 61"/>
                  <a:gd name="T70" fmla="*/ 11 w 36"/>
                  <a:gd name="T71" fmla="*/ 15 h 61"/>
                  <a:gd name="T72" fmla="*/ 13 w 36"/>
                  <a:gd name="T73" fmla="*/ 24 h 61"/>
                  <a:gd name="T74" fmla="*/ 16 w 36"/>
                  <a:gd name="T75" fmla="*/ 27 h 61"/>
                  <a:gd name="T76" fmla="*/ 20 w 36"/>
                  <a:gd name="T77" fmla="*/ 24 h 61"/>
                  <a:gd name="T78" fmla="*/ 22 w 36"/>
                  <a:gd name="T79" fmla="*/ 15 h 61"/>
                  <a:gd name="T80" fmla="*/ 20 w 36"/>
                  <a:gd name="T81" fmla="*/ 4 h 61"/>
                  <a:gd name="T82" fmla="*/ 17 w 36"/>
                  <a:gd name="T83" fmla="*/ 2 h 61"/>
                  <a:gd name="T84" fmla="*/ 14 w 36"/>
                  <a:gd name="T85" fmla="*/ 48 h 61"/>
                  <a:gd name="T86" fmla="*/ 9 w 36"/>
                  <a:gd name="T87" fmla="*/ 49 h 61"/>
                  <a:gd name="T88" fmla="*/ 7 w 36"/>
                  <a:gd name="T89" fmla="*/ 52 h 61"/>
                  <a:gd name="T90" fmla="*/ 9 w 36"/>
                  <a:gd name="T91" fmla="*/ 56 h 61"/>
                  <a:gd name="T92" fmla="*/ 18 w 36"/>
                  <a:gd name="T93" fmla="*/ 58 h 61"/>
                  <a:gd name="T94" fmla="*/ 26 w 36"/>
                  <a:gd name="T95" fmla="*/ 57 h 61"/>
                  <a:gd name="T96" fmla="*/ 29 w 36"/>
                  <a:gd name="T97" fmla="*/ 52 h 61"/>
                  <a:gd name="T98" fmla="*/ 29 w 36"/>
                  <a:gd name="T99" fmla="*/ 50 h 61"/>
                  <a:gd name="T100" fmla="*/ 26 w 36"/>
                  <a:gd name="T101" fmla="*/ 48 h 61"/>
                  <a:gd name="T102" fmla="*/ 14 w 36"/>
                  <a:gd name="T103" fmla="*/ 4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6" h="61">
                    <a:moveTo>
                      <a:pt x="23" y="1"/>
                    </a:moveTo>
                    <a:cubicBezTo>
                      <a:pt x="36" y="1"/>
                      <a:pt x="36" y="1"/>
                      <a:pt x="36" y="1"/>
                    </a:cubicBezTo>
                    <a:cubicBezTo>
                      <a:pt x="36" y="6"/>
                      <a:pt x="36" y="6"/>
                      <a:pt x="36" y="6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0" y="8"/>
                      <a:pt x="31" y="9"/>
                      <a:pt x="31" y="10"/>
                    </a:cubicBezTo>
                    <a:cubicBezTo>
                      <a:pt x="32" y="12"/>
                      <a:pt x="32" y="13"/>
                      <a:pt x="32" y="15"/>
                    </a:cubicBezTo>
                    <a:cubicBezTo>
                      <a:pt x="32" y="18"/>
                      <a:pt x="31" y="20"/>
                      <a:pt x="30" y="23"/>
                    </a:cubicBezTo>
                    <a:cubicBezTo>
                      <a:pt x="29" y="25"/>
                      <a:pt x="27" y="26"/>
                      <a:pt x="24" y="28"/>
                    </a:cubicBezTo>
                    <a:cubicBezTo>
                      <a:pt x="22" y="29"/>
                      <a:pt x="20" y="29"/>
                      <a:pt x="18" y="29"/>
                    </a:cubicBezTo>
                    <a:cubicBezTo>
                      <a:pt x="17" y="29"/>
                      <a:pt x="16" y="29"/>
                      <a:pt x="13" y="29"/>
                    </a:cubicBezTo>
                    <a:cubicBezTo>
                      <a:pt x="12" y="29"/>
                      <a:pt x="11" y="30"/>
                      <a:pt x="10" y="31"/>
                    </a:cubicBezTo>
                    <a:cubicBezTo>
                      <a:pt x="9" y="31"/>
                      <a:pt x="9" y="32"/>
                      <a:pt x="9" y="34"/>
                    </a:cubicBezTo>
                    <a:cubicBezTo>
                      <a:pt x="9" y="35"/>
                      <a:pt x="9" y="36"/>
                      <a:pt x="10" y="36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20" y="37"/>
                      <a:pt x="20" y="37"/>
                      <a:pt x="20" y="37"/>
                    </a:cubicBezTo>
                    <a:cubicBezTo>
                      <a:pt x="26" y="37"/>
                      <a:pt x="29" y="38"/>
                      <a:pt x="31" y="39"/>
                    </a:cubicBezTo>
                    <a:cubicBezTo>
                      <a:pt x="34" y="41"/>
                      <a:pt x="36" y="44"/>
                      <a:pt x="36" y="48"/>
                    </a:cubicBezTo>
                    <a:cubicBezTo>
                      <a:pt x="36" y="50"/>
                      <a:pt x="35" y="52"/>
                      <a:pt x="34" y="55"/>
                    </a:cubicBezTo>
                    <a:cubicBezTo>
                      <a:pt x="32" y="57"/>
                      <a:pt x="31" y="58"/>
                      <a:pt x="28" y="59"/>
                    </a:cubicBezTo>
                    <a:cubicBezTo>
                      <a:pt x="25" y="60"/>
                      <a:pt x="21" y="61"/>
                      <a:pt x="17" y="61"/>
                    </a:cubicBezTo>
                    <a:cubicBezTo>
                      <a:pt x="14" y="61"/>
                      <a:pt x="11" y="61"/>
                      <a:pt x="8" y="60"/>
                    </a:cubicBezTo>
                    <a:cubicBezTo>
                      <a:pt x="5" y="59"/>
                      <a:pt x="3" y="58"/>
                      <a:pt x="2" y="57"/>
                    </a:cubicBezTo>
                    <a:cubicBezTo>
                      <a:pt x="1" y="56"/>
                      <a:pt x="0" y="55"/>
                      <a:pt x="0" y="53"/>
                    </a:cubicBezTo>
                    <a:cubicBezTo>
                      <a:pt x="0" y="52"/>
                      <a:pt x="1" y="51"/>
                      <a:pt x="2" y="49"/>
                    </a:cubicBezTo>
                    <a:cubicBezTo>
                      <a:pt x="3" y="48"/>
                      <a:pt x="4" y="48"/>
                      <a:pt x="7" y="47"/>
                    </a:cubicBezTo>
                    <a:cubicBezTo>
                      <a:pt x="3" y="45"/>
                      <a:pt x="2" y="42"/>
                      <a:pt x="2" y="39"/>
                    </a:cubicBezTo>
                    <a:cubicBezTo>
                      <a:pt x="2" y="37"/>
                      <a:pt x="2" y="35"/>
                      <a:pt x="4" y="33"/>
                    </a:cubicBezTo>
                    <a:cubicBezTo>
                      <a:pt x="5" y="31"/>
                      <a:pt x="7" y="30"/>
                      <a:pt x="10" y="28"/>
                    </a:cubicBezTo>
                    <a:cubicBezTo>
                      <a:pt x="7" y="27"/>
                      <a:pt x="4" y="25"/>
                      <a:pt x="3" y="23"/>
                    </a:cubicBezTo>
                    <a:cubicBezTo>
                      <a:pt x="1" y="20"/>
                      <a:pt x="0" y="17"/>
                      <a:pt x="0" y="14"/>
                    </a:cubicBezTo>
                    <a:cubicBezTo>
                      <a:pt x="0" y="10"/>
                      <a:pt x="2" y="7"/>
                      <a:pt x="5" y="4"/>
                    </a:cubicBezTo>
                    <a:cubicBezTo>
                      <a:pt x="8" y="1"/>
                      <a:pt x="11" y="0"/>
                      <a:pt x="16" y="0"/>
                    </a:cubicBezTo>
                    <a:cubicBezTo>
                      <a:pt x="18" y="0"/>
                      <a:pt x="21" y="0"/>
                      <a:pt x="23" y="1"/>
                    </a:cubicBezTo>
                    <a:close/>
                    <a:moveTo>
                      <a:pt x="17" y="2"/>
                    </a:moveTo>
                    <a:cubicBezTo>
                      <a:pt x="15" y="2"/>
                      <a:pt x="14" y="3"/>
                      <a:pt x="13" y="5"/>
                    </a:cubicBezTo>
                    <a:cubicBezTo>
                      <a:pt x="12" y="7"/>
                      <a:pt x="11" y="10"/>
                      <a:pt x="11" y="15"/>
                    </a:cubicBezTo>
                    <a:cubicBezTo>
                      <a:pt x="11" y="20"/>
                      <a:pt x="12" y="23"/>
                      <a:pt x="13" y="24"/>
                    </a:cubicBezTo>
                    <a:cubicBezTo>
                      <a:pt x="14" y="26"/>
                      <a:pt x="15" y="27"/>
                      <a:pt x="16" y="27"/>
                    </a:cubicBezTo>
                    <a:cubicBezTo>
                      <a:pt x="18" y="27"/>
                      <a:pt x="19" y="26"/>
                      <a:pt x="20" y="24"/>
                    </a:cubicBezTo>
                    <a:cubicBezTo>
                      <a:pt x="21" y="23"/>
                      <a:pt x="22" y="20"/>
                      <a:pt x="22" y="15"/>
                    </a:cubicBezTo>
                    <a:cubicBezTo>
                      <a:pt x="22" y="10"/>
                      <a:pt x="21" y="6"/>
                      <a:pt x="20" y="4"/>
                    </a:cubicBezTo>
                    <a:cubicBezTo>
                      <a:pt x="19" y="3"/>
                      <a:pt x="18" y="2"/>
                      <a:pt x="17" y="2"/>
                    </a:cubicBezTo>
                    <a:close/>
                    <a:moveTo>
                      <a:pt x="14" y="48"/>
                    </a:moveTo>
                    <a:cubicBezTo>
                      <a:pt x="12" y="48"/>
                      <a:pt x="10" y="48"/>
                      <a:pt x="9" y="49"/>
                    </a:cubicBezTo>
                    <a:cubicBezTo>
                      <a:pt x="8" y="50"/>
                      <a:pt x="7" y="51"/>
                      <a:pt x="7" y="52"/>
                    </a:cubicBezTo>
                    <a:cubicBezTo>
                      <a:pt x="7" y="54"/>
                      <a:pt x="8" y="55"/>
                      <a:pt x="9" y="56"/>
                    </a:cubicBezTo>
                    <a:cubicBezTo>
                      <a:pt x="11" y="58"/>
                      <a:pt x="14" y="58"/>
                      <a:pt x="18" y="58"/>
                    </a:cubicBezTo>
                    <a:cubicBezTo>
                      <a:pt x="21" y="58"/>
                      <a:pt x="24" y="58"/>
                      <a:pt x="26" y="57"/>
                    </a:cubicBezTo>
                    <a:cubicBezTo>
                      <a:pt x="28" y="55"/>
                      <a:pt x="29" y="54"/>
                      <a:pt x="29" y="52"/>
                    </a:cubicBezTo>
                    <a:cubicBezTo>
                      <a:pt x="29" y="51"/>
                      <a:pt x="29" y="51"/>
                      <a:pt x="29" y="50"/>
                    </a:cubicBezTo>
                    <a:cubicBezTo>
                      <a:pt x="28" y="49"/>
                      <a:pt x="27" y="49"/>
                      <a:pt x="26" y="48"/>
                    </a:cubicBezTo>
                    <a:cubicBezTo>
                      <a:pt x="24" y="48"/>
                      <a:pt x="20" y="48"/>
                      <a:pt x="14" y="48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3" name="išľîḍê">
                <a:extLst>
                  <a:ext uri="{FF2B5EF4-FFF2-40B4-BE49-F238E27FC236}">
                    <a16:creationId xmlns:a16="http://schemas.microsoft.com/office/drawing/2014/main" id="{73475B68-2698-40E6-93A1-E61CC1DDFF5F}"/>
                  </a:ext>
                </a:extLst>
              </p:cNvPr>
              <p:cNvSpPr/>
              <p:nvPr/>
            </p:nvSpPr>
            <p:spPr bwMode="auto">
              <a:xfrm>
                <a:off x="8378825" y="3805238"/>
                <a:ext cx="128588" cy="200025"/>
              </a:xfrm>
              <a:custGeom>
                <a:avLst/>
                <a:gdLst>
                  <a:gd name="T0" fmla="*/ 19 w 39"/>
                  <a:gd name="T1" fmla="*/ 42 h 60"/>
                  <a:gd name="T2" fmla="*/ 7 w 39"/>
                  <a:gd name="T3" fmla="*/ 12 h 60"/>
                  <a:gd name="T4" fmla="*/ 3 w 39"/>
                  <a:gd name="T5" fmla="*/ 4 h 60"/>
                  <a:gd name="T6" fmla="*/ 0 w 39"/>
                  <a:gd name="T7" fmla="*/ 1 h 60"/>
                  <a:gd name="T8" fmla="*/ 0 w 39"/>
                  <a:gd name="T9" fmla="*/ 0 h 60"/>
                  <a:gd name="T10" fmla="*/ 20 w 39"/>
                  <a:gd name="T11" fmla="*/ 0 h 60"/>
                  <a:gd name="T12" fmla="*/ 20 w 39"/>
                  <a:gd name="T13" fmla="*/ 1 h 60"/>
                  <a:gd name="T14" fmla="*/ 17 w 39"/>
                  <a:gd name="T15" fmla="*/ 2 h 60"/>
                  <a:gd name="T16" fmla="*/ 16 w 39"/>
                  <a:gd name="T17" fmla="*/ 4 h 60"/>
                  <a:gd name="T18" fmla="*/ 18 w 39"/>
                  <a:gd name="T19" fmla="*/ 11 h 60"/>
                  <a:gd name="T20" fmla="*/ 24 w 39"/>
                  <a:gd name="T21" fmla="*/ 27 h 60"/>
                  <a:gd name="T22" fmla="*/ 28 w 39"/>
                  <a:gd name="T23" fmla="*/ 14 h 60"/>
                  <a:gd name="T24" fmla="*/ 31 w 39"/>
                  <a:gd name="T25" fmla="*/ 5 h 60"/>
                  <a:gd name="T26" fmla="*/ 30 w 39"/>
                  <a:gd name="T27" fmla="*/ 2 h 60"/>
                  <a:gd name="T28" fmla="*/ 26 w 39"/>
                  <a:gd name="T29" fmla="*/ 1 h 60"/>
                  <a:gd name="T30" fmla="*/ 26 w 39"/>
                  <a:gd name="T31" fmla="*/ 0 h 60"/>
                  <a:gd name="T32" fmla="*/ 39 w 39"/>
                  <a:gd name="T33" fmla="*/ 0 h 60"/>
                  <a:gd name="T34" fmla="*/ 39 w 39"/>
                  <a:gd name="T35" fmla="*/ 1 h 60"/>
                  <a:gd name="T36" fmla="*/ 36 w 39"/>
                  <a:gd name="T37" fmla="*/ 3 h 60"/>
                  <a:gd name="T38" fmla="*/ 32 w 39"/>
                  <a:gd name="T39" fmla="*/ 12 h 60"/>
                  <a:gd name="T40" fmla="*/ 22 w 39"/>
                  <a:gd name="T41" fmla="*/ 42 h 60"/>
                  <a:gd name="T42" fmla="*/ 16 w 39"/>
                  <a:gd name="T43" fmla="*/ 56 h 60"/>
                  <a:gd name="T44" fmla="*/ 9 w 39"/>
                  <a:gd name="T45" fmla="*/ 60 h 60"/>
                  <a:gd name="T46" fmla="*/ 4 w 39"/>
                  <a:gd name="T47" fmla="*/ 58 h 60"/>
                  <a:gd name="T48" fmla="*/ 2 w 39"/>
                  <a:gd name="T49" fmla="*/ 53 h 60"/>
                  <a:gd name="T50" fmla="*/ 3 w 39"/>
                  <a:gd name="T51" fmla="*/ 49 h 60"/>
                  <a:gd name="T52" fmla="*/ 7 w 39"/>
                  <a:gd name="T53" fmla="*/ 47 h 60"/>
                  <a:gd name="T54" fmla="*/ 10 w 39"/>
                  <a:gd name="T55" fmla="*/ 49 h 60"/>
                  <a:gd name="T56" fmla="*/ 11 w 39"/>
                  <a:gd name="T57" fmla="*/ 53 h 60"/>
                  <a:gd name="T58" fmla="*/ 11 w 39"/>
                  <a:gd name="T59" fmla="*/ 55 h 60"/>
                  <a:gd name="T60" fmla="*/ 12 w 39"/>
                  <a:gd name="T61" fmla="*/ 56 h 60"/>
                  <a:gd name="T62" fmla="*/ 14 w 39"/>
                  <a:gd name="T63" fmla="*/ 54 h 60"/>
                  <a:gd name="T64" fmla="*/ 18 w 39"/>
                  <a:gd name="T65" fmla="*/ 46 h 60"/>
                  <a:gd name="T66" fmla="*/ 19 w 39"/>
                  <a:gd name="T67" fmla="*/ 4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9" y="42"/>
                    </a:moveTo>
                    <a:cubicBezTo>
                      <a:pt x="7" y="12"/>
                      <a:pt x="7" y="12"/>
                      <a:pt x="7" y="12"/>
                    </a:cubicBezTo>
                    <a:cubicBezTo>
                      <a:pt x="5" y="7"/>
                      <a:pt x="4" y="5"/>
                      <a:pt x="3" y="4"/>
                    </a:cubicBezTo>
                    <a:cubicBezTo>
                      <a:pt x="2" y="3"/>
                      <a:pt x="1" y="2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8" y="1"/>
                      <a:pt x="17" y="2"/>
                      <a:pt x="17" y="2"/>
                    </a:cubicBezTo>
                    <a:cubicBezTo>
                      <a:pt x="16" y="3"/>
                      <a:pt x="16" y="3"/>
                      <a:pt x="16" y="4"/>
                    </a:cubicBezTo>
                    <a:cubicBezTo>
                      <a:pt x="16" y="5"/>
                      <a:pt x="17" y="7"/>
                      <a:pt x="18" y="11"/>
                    </a:cubicBezTo>
                    <a:cubicBezTo>
                      <a:pt x="24" y="27"/>
                      <a:pt x="24" y="27"/>
                      <a:pt x="24" y="27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30" y="10"/>
                      <a:pt x="31" y="7"/>
                      <a:pt x="31" y="5"/>
                    </a:cubicBezTo>
                    <a:cubicBezTo>
                      <a:pt x="31" y="4"/>
                      <a:pt x="30" y="3"/>
                      <a:pt x="30" y="2"/>
                    </a:cubicBezTo>
                    <a:cubicBezTo>
                      <a:pt x="29" y="2"/>
                      <a:pt x="28" y="1"/>
                      <a:pt x="26" y="1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7" y="2"/>
                      <a:pt x="36" y="2"/>
                      <a:pt x="36" y="3"/>
                    </a:cubicBezTo>
                    <a:cubicBezTo>
                      <a:pt x="35" y="4"/>
                      <a:pt x="34" y="7"/>
                      <a:pt x="32" y="12"/>
                    </a:cubicBezTo>
                    <a:cubicBezTo>
                      <a:pt x="22" y="42"/>
                      <a:pt x="22" y="42"/>
                      <a:pt x="22" y="42"/>
                    </a:cubicBezTo>
                    <a:cubicBezTo>
                      <a:pt x="19" y="50"/>
                      <a:pt x="17" y="55"/>
                      <a:pt x="16" y="56"/>
                    </a:cubicBezTo>
                    <a:cubicBezTo>
                      <a:pt x="14" y="59"/>
                      <a:pt x="12" y="60"/>
                      <a:pt x="9" y="60"/>
                    </a:cubicBezTo>
                    <a:cubicBezTo>
                      <a:pt x="7" y="60"/>
                      <a:pt x="5" y="59"/>
                      <a:pt x="4" y="58"/>
                    </a:cubicBezTo>
                    <a:cubicBezTo>
                      <a:pt x="2" y="57"/>
                      <a:pt x="2" y="55"/>
                      <a:pt x="2" y="53"/>
                    </a:cubicBezTo>
                    <a:cubicBezTo>
                      <a:pt x="2" y="51"/>
                      <a:pt x="2" y="50"/>
                      <a:pt x="3" y="49"/>
                    </a:cubicBezTo>
                    <a:cubicBezTo>
                      <a:pt x="4" y="48"/>
                      <a:pt x="5" y="47"/>
                      <a:pt x="7" y="47"/>
                    </a:cubicBezTo>
                    <a:cubicBezTo>
                      <a:pt x="8" y="47"/>
                      <a:pt x="9" y="48"/>
                      <a:pt x="10" y="49"/>
                    </a:cubicBezTo>
                    <a:cubicBezTo>
                      <a:pt x="10" y="50"/>
                      <a:pt x="11" y="51"/>
                      <a:pt x="11" y="53"/>
                    </a:cubicBezTo>
                    <a:cubicBezTo>
                      <a:pt x="11" y="54"/>
                      <a:pt x="11" y="55"/>
                      <a:pt x="11" y="55"/>
                    </a:cubicBezTo>
                    <a:cubicBezTo>
                      <a:pt x="11" y="55"/>
                      <a:pt x="12" y="56"/>
                      <a:pt x="12" y="56"/>
                    </a:cubicBezTo>
                    <a:cubicBezTo>
                      <a:pt x="13" y="56"/>
                      <a:pt x="13" y="55"/>
                      <a:pt x="14" y="54"/>
                    </a:cubicBezTo>
                    <a:cubicBezTo>
                      <a:pt x="15" y="53"/>
                      <a:pt x="16" y="50"/>
                      <a:pt x="18" y="46"/>
                    </a:cubicBezTo>
                    <a:lnTo>
                      <a:pt x="19" y="42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4" name="iśľíďê">
                <a:extLst>
                  <a:ext uri="{FF2B5EF4-FFF2-40B4-BE49-F238E27FC236}">
                    <a16:creationId xmlns:a16="http://schemas.microsoft.com/office/drawing/2014/main" id="{2189593C-89D3-4A3D-AC9B-6DB9E7EF8859}"/>
                  </a:ext>
                </a:extLst>
              </p:cNvPr>
              <p:cNvSpPr/>
              <p:nvPr/>
            </p:nvSpPr>
            <p:spPr bwMode="auto">
              <a:xfrm>
                <a:off x="8577263" y="3802063"/>
                <a:ext cx="111125" cy="142875"/>
              </a:xfrm>
              <a:custGeom>
                <a:avLst/>
                <a:gdLst>
                  <a:gd name="T0" fmla="*/ 17 w 34"/>
                  <a:gd name="T1" fmla="*/ 0 h 43"/>
                  <a:gd name="T2" fmla="*/ 26 w 34"/>
                  <a:gd name="T3" fmla="*/ 2 h 43"/>
                  <a:gd name="T4" fmla="*/ 32 w 34"/>
                  <a:gd name="T5" fmla="*/ 10 h 43"/>
                  <a:gd name="T6" fmla="*/ 34 w 34"/>
                  <a:gd name="T7" fmla="*/ 21 h 43"/>
                  <a:gd name="T8" fmla="*/ 31 w 34"/>
                  <a:gd name="T9" fmla="*/ 36 h 43"/>
                  <a:gd name="T10" fmla="*/ 17 w 34"/>
                  <a:gd name="T11" fmla="*/ 43 h 43"/>
                  <a:gd name="T12" fmla="*/ 5 w 34"/>
                  <a:gd name="T13" fmla="*/ 37 h 43"/>
                  <a:gd name="T14" fmla="*/ 0 w 34"/>
                  <a:gd name="T15" fmla="*/ 22 h 43"/>
                  <a:gd name="T16" fmla="*/ 5 w 34"/>
                  <a:gd name="T17" fmla="*/ 6 h 43"/>
                  <a:gd name="T18" fmla="*/ 17 w 34"/>
                  <a:gd name="T19" fmla="*/ 0 h 43"/>
                  <a:gd name="T20" fmla="*/ 18 w 34"/>
                  <a:gd name="T21" fmla="*/ 3 h 43"/>
                  <a:gd name="T22" fmla="*/ 14 w 34"/>
                  <a:gd name="T23" fmla="*/ 4 h 43"/>
                  <a:gd name="T24" fmla="*/ 12 w 34"/>
                  <a:gd name="T25" fmla="*/ 11 h 43"/>
                  <a:gd name="T26" fmla="*/ 12 w 34"/>
                  <a:gd name="T27" fmla="*/ 25 h 43"/>
                  <a:gd name="T28" fmla="*/ 12 w 34"/>
                  <a:gd name="T29" fmla="*/ 34 h 43"/>
                  <a:gd name="T30" fmla="*/ 14 w 34"/>
                  <a:gd name="T31" fmla="*/ 38 h 43"/>
                  <a:gd name="T32" fmla="*/ 17 w 34"/>
                  <a:gd name="T33" fmla="*/ 40 h 43"/>
                  <a:gd name="T34" fmla="*/ 20 w 34"/>
                  <a:gd name="T35" fmla="*/ 39 h 43"/>
                  <a:gd name="T36" fmla="*/ 22 w 34"/>
                  <a:gd name="T37" fmla="*/ 35 h 43"/>
                  <a:gd name="T38" fmla="*/ 23 w 34"/>
                  <a:gd name="T39" fmla="*/ 18 h 43"/>
                  <a:gd name="T40" fmla="*/ 22 w 34"/>
                  <a:gd name="T41" fmla="*/ 8 h 43"/>
                  <a:gd name="T42" fmla="*/ 20 w 34"/>
                  <a:gd name="T43" fmla="*/ 4 h 43"/>
                  <a:gd name="T44" fmla="*/ 18 w 34"/>
                  <a:gd name="T45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4" h="43">
                    <a:moveTo>
                      <a:pt x="17" y="0"/>
                    </a:moveTo>
                    <a:cubicBezTo>
                      <a:pt x="21" y="0"/>
                      <a:pt x="23" y="1"/>
                      <a:pt x="26" y="2"/>
                    </a:cubicBezTo>
                    <a:cubicBezTo>
                      <a:pt x="29" y="4"/>
                      <a:pt x="31" y="7"/>
                      <a:pt x="32" y="10"/>
                    </a:cubicBezTo>
                    <a:cubicBezTo>
                      <a:pt x="34" y="14"/>
                      <a:pt x="34" y="17"/>
                      <a:pt x="34" y="21"/>
                    </a:cubicBezTo>
                    <a:cubicBezTo>
                      <a:pt x="34" y="27"/>
                      <a:pt x="33" y="32"/>
                      <a:pt x="31" y="36"/>
                    </a:cubicBezTo>
                    <a:cubicBezTo>
                      <a:pt x="27" y="41"/>
                      <a:pt x="23" y="43"/>
                      <a:pt x="17" y="43"/>
                    </a:cubicBezTo>
                    <a:cubicBezTo>
                      <a:pt x="12" y="43"/>
                      <a:pt x="8" y="41"/>
                      <a:pt x="5" y="37"/>
                    </a:cubicBezTo>
                    <a:cubicBezTo>
                      <a:pt x="2" y="32"/>
                      <a:pt x="0" y="27"/>
                      <a:pt x="0" y="22"/>
                    </a:cubicBezTo>
                    <a:cubicBezTo>
                      <a:pt x="0" y="16"/>
                      <a:pt x="2" y="11"/>
                      <a:pt x="5" y="6"/>
                    </a:cubicBezTo>
                    <a:cubicBezTo>
                      <a:pt x="8" y="2"/>
                      <a:pt x="12" y="0"/>
                      <a:pt x="17" y="0"/>
                    </a:cubicBezTo>
                    <a:close/>
                    <a:moveTo>
                      <a:pt x="18" y="3"/>
                    </a:moveTo>
                    <a:cubicBezTo>
                      <a:pt x="16" y="3"/>
                      <a:pt x="15" y="3"/>
                      <a:pt x="14" y="4"/>
                    </a:cubicBezTo>
                    <a:cubicBezTo>
                      <a:pt x="13" y="6"/>
                      <a:pt x="13" y="8"/>
                      <a:pt x="12" y="11"/>
                    </a:cubicBezTo>
                    <a:cubicBezTo>
                      <a:pt x="12" y="14"/>
                      <a:pt x="12" y="19"/>
                      <a:pt x="12" y="25"/>
                    </a:cubicBezTo>
                    <a:cubicBezTo>
                      <a:pt x="12" y="28"/>
                      <a:pt x="12" y="31"/>
                      <a:pt x="12" y="34"/>
                    </a:cubicBezTo>
                    <a:cubicBezTo>
                      <a:pt x="13" y="36"/>
                      <a:pt x="13" y="37"/>
                      <a:pt x="14" y="38"/>
                    </a:cubicBezTo>
                    <a:cubicBezTo>
                      <a:pt x="15" y="39"/>
                      <a:pt x="16" y="40"/>
                      <a:pt x="17" y="40"/>
                    </a:cubicBezTo>
                    <a:cubicBezTo>
                      <a:pt x="19" y="40"/>
                      <a:pt x="20" y="40"/>
                      <a:pt x="20" y="39"/>
                    </a:cubicBezTo>
                    <a:cubicBezTo>
                      <a:pt x="21" y="38"/>
                      <a:pt x="22" y="37"/>
                      <a:pt x="22" y="35"/>
                    </a:cubicBezTo>
                    <a:cubicBezTo>
                      <a:pt x="23" y="32"/>
                      <a:pt x="23" y="26"/>
                      <a:pt x="23" y="18"/>
                    </a:cubicBezTo>
                    <a:cubicBezTo>
                      <a:pt x="23" y="13"/>
                      <a:pt x="23" y="10"/>
                      <a:pt x="22" y="8"/>
                    </a:cubicBezTo>
                    <a:cubicBezTo>
                      <a:pt x="22" y="6"/>
                      <a:pt x="21" y="4"/>
                      <a:pt x="20" y="4"/>
                    </a:cubicBezTo>
                    <a:cubicBezTo>
                      <a:pt x="19" y="3"/>
                      <a:pt x="19" y="3"/>
                      <a:pt x="18" y="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ïs1íḑe">
                <a:extLst>
                  <a:ext uri="{FF2B5EF4-FFF2-40B4-BE49-F238E27FC236}">
                    <a16:creationId xmlns:a16="http://schemas.microsoft.com/office/drawing/2014/main" id="{5A40A2AA-FB9D-48C3-BC5A-1431B9E5AA76}"/>
                  </a:ext>
                </a:extLst>
              </p:cNvPr>
              <p:cNvSpPr/>
              <p:nvPr/>
            </p:nvSpPr>
            <p:spPr bwMode="auto">
              <a:xfrm>
                <a:off x="8715375" y="3738563"/>
                <a:ext cx="98425" cy="203200"/>
              </a:xfrm>
              <a:custGeom>
                <a:avLst/>
                <a:gdLst>
                  <a:gd name="T0" fmla="*/ 16 w 30"/>
                  <a:gd name="T1" fmla="*/ 24 h 61"/>
                  <a:gd name="T2" fmla="*/ 16 w 30"/>
                  <a:gd name="T3" fmla="*/ 53 h 61"/>
                  <a:gd name="T4" fmla="*/ 17 w 30"/>
                  <a:gd name="T5" fmla="*/ 58 h 61"/>
                  <a:gd name="T6" fmla="*/ 22 w 30"/>
                  <a:gd name="T7" fmla="*/ 59 h 61"/>
                  <a:gd name="T8" fmla="*/ 22 w 30"/>
                  <a:gd name="T9" fmla="*/ 61 h 61"/>
                  <a:gd name="T10" fmla="*/ 0 w 30"/>
                  <a:gd name="T11" fmla="*/ 61 h 61"/>
                  <a:gd name="T12" fmla="*/ 0 w 30"/>
                  <a:gd name="T13" fmla="*/ 59 h 61"/>
                  <a:gd name="T14" fmla="*/ 4 w 30"/>
                  <a:gd name="T15" fmla="*/ 59 h 61"/>
                  <a:gd name="T16" fmla="*/ 5 w 30"/>
                  <a:gd name="T17" fmla="*/ 57 h 61"/>
                  <a:gd name="T18" fmla="*/ 6 w 30"/>
                  <a:gd name="T19" fmla="*/ 53 h 61"/>
                  <a:gd name="T20" fmla="*/ 6 w 30"/>
                  <a:gd name="T21" fmla="*/ 24 h 61"/>
                  <a:gd name="T22" fmla="*/ 0 w 30"/>
                  <a:gd name="T23" fmla="*/ 24 h 61"/>
                  <a:gd name="T24" fmla="*/ 0 w 30"/>
                  <a:gd name="T25" fmla="*/ 20 h 61"/>
                  <a:gd name="T26" fmla="*/ 6 w 30"/>
                  <a:gd name="T27" fmla="*/ 20 h 61"/>
                  <a:gd name="T28" fmla="*/ 6 w 30"/>
                  <a:gd name="T29" fmla="*/ 17 h 61"/>
                  <a:gd name="T30" fmla="*/ 6 w 30"/>
                  <a:gd name="T31" fmla="*/ 15 h 61"/>
                  <a:gd name="T32" fmla="*/ 10 w 30"/>
                  <a:gd name="T33" fmla="*/ 4 h 61"/>
                  <a:gd name="T34" fmla="*/ 21 w 30"/>
                  <a:gd name="T35" fmla="*/ 0 h 61"/>
                  <a:gd name="T36" fmla="*/ 28 w 30"/>
                  <a:gd name="T37" fmla="*/ 2 h 61"/>
                  <a:gd name="T38" fmla="*/ 30 w 30"/>
                  <a:gd name="T39" fmla="*/ 6 h 61"/>
                  <a:gd name="T40" fmla="*/ 29 w 30"/>
                  <a:gd name="T41" fmla="*/ 10 h 61"/>
                  <a:gd name="T42" fmla="*/ 25 w 30"/>
                  <a:gd name="T43" fmla="*/ 11 h 61"/>
                  <a:gd name="T44" fmla="*/ 22 w 30"/>
                  <a:gd name="T45" fmla="*/ 10 h 61"/>
                  <a:gd name="T46" fmla="*/ 20 w 30"/>
                  <a:gd name="T47" fmla="*/ 8 h 61"/>
                  <a:gd name="T48" fmla="*/ 21 w 30"/>
                  <a:gd name="T49" fmla="*/ 6 h 61"/>
                  <a:gd name="T50" fmla="*/ 21 w 30"/>
                  <a:gd name="T51" fmla="*/ 5 h 61"/>
                  <a:gd name="T52" fmla="*/ 20 w 30"/>
                  <a:gd name="T53" fmla="*/ 3 h 61"/>
                  <a:gd name="T54" fmla="*/ 19 w 30"/>
                  <a:gd name="T55" fmla="*/ 3 h 61"/>
                  <a:gd name="T56" fmla="*/ 17 w 30"/>
                  <a:gd name="T57" fmla="*/ 4 h 61"/>
                  <a:gd name="T58" fmla="*/ 16 w 30"/>
                  <a:gd name="T59" fmla="*/ 7 h 61"/>
                  <a:gd name="T60" fmla="*/ 16 w 30"/>
                  <a:gd name="T61" fmla="*/ 15 h 61"/>
                  <a:gd name="T62" fmla="*/ 16 w 30"/>
                  <a:gd name="T63" fmla="*/ 20 h 61"/>
                  <a:gd name="T64" fmla="*/ 22 w 30"/>
                  <a:gd name="T65" fmla="*/ 20 h 61"/>
                  <a:gd name="T66" fmla="*/ 22 w 30"/>
                  <a:gd name="T67" fmla="*/ 24 h 61"/>
                  <a:gd name="T68" fmla="*/ 16 w 30"/>
                  <a:gd name="T69" fmla="*/ 2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0" h="61">
                    <a:moveTo>
                      <a:pt x="16" y="24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6" y="55"/>
                      <a:pt x="17" y="57"/>
                      <a:pt x="17" y="58"/>
                    </a:cubicBezTo>
                    <a:cubicBezTo>
                      <a:pt x="18" y="59"/>
                      <a:pt x="19" y="59"/>
                      <a:pt x="22" y="59"/>
                    </a:cubicBezTo>
                    <a:cubicBezTo>
                      <a:pt x="22" y="61"/>
                      <a:pt x="22" y="61"/>
                      <a:pt x="22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2" y="59"/>
                      <a:pt x="3" y="59"/>
                      <a:pt x="4" y="59"/>
                    </a:cubicBezTo>
                    <a:cubicBezTo>
                      <a:pt x="4" y="58"/>
                      <a:pt x="5" y="58"/>
                      <a:pt x="5" y="57"/>
                    </a:cubicBezTo>
                    <a:cubicBezTo>
                      <a:pt x="5" y="56"/>
                      <a:pt x="6" y="55"/>
                      <a:pt x="6" y="5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1"/>
                      <a:pt x="7" y="7"/>
                      <a:pt x="10" y="4"/>
                    </a:cubicBezTo>
                    <a:cubicBezTo>
                      <a:pt x="12" y="1"/>
                      <a:pt x="16" y="0"/>
                      <a:pt x="21" y="0"/>
                    </a:cubicBezTo>
                    <a:cubicBezTo>
                      <a:pt x="24" y="0"/>
                      <a:pt x="26" y="1"/>
                      <a:pt x="28" y="2"/>
                    </a:cubicBezTo>
                    <a:cubicBezTo>
                      <a:pt x="29" y="3"/>
                      <a:pt x="30" y="5"/>
                      <a:pt x="30" y="6"/>
                    </a:cubicBezTo>
                    <a:cubicBezTo>
                      <a:pt x="30" y="8"/>
                      <a:pt x="30" y="9"/>
                      <a:pt x="29" y="10"/>
                    </a:cubicBezTo>
                    <a:cubicBezTo>
                      <a:pt x="28" y="11"/>
                      <a:pt x="26" y="11"/>
                      <a:pt x="25" y="11"/>
                    </a:cubicBezTo>
                    <a:cubicBezTo>
                      <a:pt x="24" y="11"/>
                      <a:pt x="22" y="11"/>
                      <a:pt x="22" y="10"/>
                    </a:cubicBezTo>
                    <a:cubicBezTo>
                      <a:pt x="21" y="9"/>
                      <a:pt x="20" y="9"/>
                      <a:pt x="20" y="8"/>
                    </a:cubicBezTo>
                    <a:cubicBezTo>
                      <a:pt x="20" y="7"/>
                      <a:pt x="21" y="7"/>
                      <a:pt x="21" y="6"/>
                    </a:cubicBezTo>
                    <a:cubicBezTo>
                      <a:pt x="21" y="5"/>
                      <a:pt x="21" y="5"/>
                      <a:pt x="21" y="5"/>
                    </a:cubicBezTo>
                    <a:cubicBezTo>
                      <a:pt x="21" y="4"/>
                      <a:pt x="21" y="3"/>
                      <a:pt x="20" y="3"/>
                    </a:cubicBezTo>
                    <a:cubicBezTo>
                      <a:pt x="20" y="3"/>
                      <a:pt x="19" y="3"/>
                      <a:pt x="19" y="3"/>
                    </a:cubicBezTo>
                    <a:cubicBezTo>
                      <a:pt x="18" y="3"/>
                      <a:pt x="18" y="3"/>
                      <a:pt x="17" y="4"/>
                    </a:cubicBezTo>
                    <a:cubicBezTo>
                      <a:pt x="17" y="4"/>
                      <a:pt x="16" y="5"/>
                      <a:pt x="16" y="7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4"/>
                      <a:pt x="22" y="24"/>
                      <a:pt x="22" y="24"/>
                    </a:cubicBezTo>
                    <a:lnTo>
                      <a:pt x="16" y="24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6" name="îşļîďé">
                <a:extLst>
                  <a:ext uri="{FF2B5EF4-FFF2-40B4-BE49-F238E27FC236}">
                    <a16:creationId xmlns:a16="http://schemas.microsoft.com/office/drawing/2014/main" id="{C088AF24-CA98-4319-A876-D5CB370053B2}"/>
                  </a:ext>
                </a:extLst>
              </p:cNvPr>
              <p:cNvSpPr/>
              <p:nvPr/>
            </p:nvSpPr>
            <p:spPr bwMode="auto">
              <a:xfrm>
                <a:off x="8866188" y="3738563"/>
                <a:ext cx="165100" cy="206375"/>
              </a:xfrm>
              <a:custGeom>
                <a:avLst/>
                <a:gdLst>
                  <a:gd name="T0" fmla="*/ 50 w 50"/>
                  <a:gd name="T1" fmla="*/ 0 h 62"/>
                  <a:gd name="T2" fmla="*/ 50 w 50"/>
                  <a:gd name="T3" fmla="*/ 21 h 62"/>
                  <a:gd name="T4" fmla="*/ 48 w 50"/>
                  <a:gd name="T5" fmla="*/ 21 h 62"/>
                  <a:gd name="T6" fmla="*/ 42 w 50"/>
                  <a:gd name="T7" fmla="*/ 8 h 62"/>
                  <a:gd name="T8" fmla="*/ 31 w 50"/>
                  <a:gd name="T9" fmla="*/ 4 h 62"/>
                  <a:gd name="T10" fmla="*/ 22 w 50"/>
                  <a:gd name="T11" fmla="*/ 7 h 62"/>
                  <a:gd name="T12" fmla="*/ 16 w 50"/>
                  <a:gd name="T13" fmla="*/ 16 h 62"/>
                  <a:gd name="T14" fmla="*/ 14 w 50"/>
                  <a:gd name="T15" fmla="*/ 30 h 62"/>
                  <a:gd name="T16" fmla="*/ 15 w 50"/>
                  <a:gd name="T17" fmla="*/ 45 h 62"/>
                  <a:gd name="T18" fmla="*/ 21 w 50"/>
                  <a:gd name="T19" fmla="*/ 55 h 62"/>
                  <a:gd name="T20" fmla="*/ 31 w 50"/>
                  <a:gd name="T21" fmla="*/ 58 h 62"/>
                  <a:gd name="T22" fmla="*/ 40 w 50"/>
                  <a:gd name="T23" fmla="*/ 56 h 62"/>
                  <a:gd name="T24" fmla="*/ 49 w 50"/>
                  <a:gd name="T25" fmla="*/ 47 h 62"/>
                  <a:gd name="T26" fmla="*/ 49 w 50"/>
                  <a:gd name="T27" fmla="*/ 52 h 62"/>
                  <a:gd name="T28" fmla="*/ 39 w 50"/>
                  <a:gd name="T29" fmla="*/ 60 h 62"/>
                  <a:gd name="T30" fmla="*/ 28 w 50"/>
                  <a:gd name="T31" fmla="*/ 62 h 62"/>
                  <a:gd name="T32" fmla="*/ 13 w 50"/>
                  <a:gd name="T33" fmla="*/ 58 h 62"/>
                  <a:gd name="T34" fmla="*/ 3 w 50"/>
                  <a:gd name="T35" fmla="*/ 47 h 62"/>
                  <a:gd name="T36" fmla="*/ 0 w 50"/>
                  <a:gd name="T37" fmla="*/ 32 h 62"/>
                  <a:gd name="T38" fmla="*/ 4 w 50"/>
                  <a:gd name="T39" fmla="*/ 16 h 62"/>
                  <a:gd name="T40" fmla="*/ 14 w 50"/>
                  <a:gd name="T41" fmla="*/ 4 h 62"/>
                  <a:gd name="T42" fmla="*/ 28 w 50"/>
                  <a:gd name="T43" fmla="*/ 0 h 62"/>
                  <a:gd name="T44" fmla="*/ 40 w 50"/>
                  <a:gd name="T45" fmla="*/ 3 h 62"/>
                  <a:gd name="T46" fmla="*/ 45 w 50"/>
                  <a:gd name="T47" fmla="*/ 4 h 62"/>
                  <a:gd name="T48" fmla="*/ 47 w 50"/>
                  <a:gd name="T49" fmla="*/ 3 h 62"/>
                  <a:gd name="T50" fmla="*/ 48 w 50"/>
                  <a:gd name="T51" fmla="*/ 0 h 62"/>
                  <a:gd name="T52" fmla="*/ 50 w 50"/>
                  <a:gd name="T53" fmla="*/ 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" h="62">
                    <a:moveTo>
                      <a:pt x="50" y="0"/>
                    </a:moveTo>
                    <a:cubicBezTo>
                      <a:pt x="50" y="21"/>
                      <a:pt x="50" y="21"/>
                      <a:pt x="50" y="21"/>
                    </a:cubicBezTo>
                    <a:cubicBezTo>
                      <a:pt x="48" y="21"/>
                      <a:pt x="48" y="21"/>
                      <a:pt x="48" y="21"/>
                    </a:cubicBezTo>
                    <a:cubicBezTo>
                      <a:pt x="47" y="15"/>
                      <a:pt x="45" y="11"/>
                      <a:pt x="42" y="8"/>
                    </a:cubicBezTo>
                    <a:cubicBezTo>
                      <a:pt x="39" y="5"/>
                      <a:pt x="35" y="4"/>
                      <a:pt x="31" y="4"/>
                    </a:cubicBezTo>
                    <a:cubicBezTo>
                      <a:pt x="28" y="4"/>
                      <a:pt x="25" y="5"/>
                      <a:pt x="22" y="7"/>
                    </a:cubicBezTo>
                    <a:cubicBezTo>
                      <a:pt x="19" y="9"/>
                      <a:pt x="17" y="12"/>
                      <a:pt x="16" y="16"/>
                    </a:cubicBezTo>
                    <a:cubicBezTo>
                      <a:pt x="14" y="20"/>
                      <a:pt x="14" y="25"/>
                      <a:pt x="14" y="30"/>
                    </a:cubicBezTo>
                    <a:cubicBezTo>
                      <a:pt x="14" y="36"/>
                      <a:pt x="14" y="40"/>
                      <a:pt x="15" y="45"/>
                    </a:cubicBezTo>
                    <a:cubicBezTo>
                      <a:pt x="17" y="49"/>
                      <a:pt x="18" y="52"/>
                      <a:pt x="21" y="55"/>
                    </a:cubicBezTo>
                    <a:cubicBezTo>
                      <a:pt x="24" y="57"/>
                      <a:pt x="27" y="58"/>
                      <a:pt x="31" y="58"/>
                    </a:cubicBezTo>
                    <a:cubicBezTo>
                      <a:pt x="34" y="58"/>
                      <a:pt x="37" y="57"/>
                      <a:pt x="40" y="56"/>
                    </a:cubicBezTo>
                    <a:cubicBezTo>
                      <a:pt x="43" y="54"/>
                      <a:pt x="46" y="51"/>
                      <a:pt x="49" y="47"/>
                    </a:cubicBezTo>
                    <a:cubicBezTo>
                      <a:pt x="49" y="52"/>
                      <a:pt x="49" y="52"/>
                      <a:pt x="49" y="52"/>
                    </a:cubicBezTo>
                    <a:cubicBezTo>
                      <a:pt x="46" y="56"/>
                      <a:pt x="43" y="58"/>
                      <a:pt x="39" y="60"/>
                    </a:cubicBezTo>
                    <a:cubicBezTo>
                      <a:pt x="36" y="61"/>
                      <a:pt x="33" y="62"/>
                      <a:pt x="28" y="62"/>
                    </a:cubicBezTo>
                    <a:cubicBezTo>
                      <a:pt x="23" y="62"/>
                      <a:pt x="18" y="61"/>
                      <a:pt x="13" y="58"/>
                    </a:cubicBezTo>
                    <a:cubicBezTo>
                      <a:pt x="9" y="56"/>
                      <a:pt x="6" y="52"/>
                      <a:pt x="3" y="47"/>
                    </a:cubicBezTo>
                    <a:cubicBezTo>
                      <a:pt x="1" y="43"/>
                      <a:pt x="0" y="38"/>
                      <a:pt x="0" y="32"/>
                    </a:cubicBezTo>
                    <a:cubicBezTo>
                      <a:pt x="0" y="27"/>
                      <a:pt x="1" y="21"/>
                      <a:pt x="4" y="16"/>
                    </a:cubicBezTo>
                    <a:cubicBezTo>
                      <a:pt x="6" y="11"/>
                      <a:pt x="10" y="7"/>
                      <a:pt x="14" y="4"/>
                    </a:cubicBezTo>
                    <a:cubicBezTo>
                      <a:pt x="19" y="1"/>
                      <a:pt x="23" y="0"/>
                      <a:pt x="28" y="0"/>
                    </a:cubicBezTo>
                    <a:cubicBezTo>
                      <a:pt x="32" y="0"/>
                      <a:pt x="36" y="1"/>
                      <a:pt x="40" y="3"/>
                    </a:cubicBezTo>
                    <a:cubicBezTo>
                      <a:pt x="43" y="4"/>
                      <a:pt x="44" y="4"/>
                      <a:pt x="45" y="4"/>
                    </a:cubicBezTo>
                    <a:cubicBezTo>
                      <a:pt x="45" y="4"/>
                      <a:pt x="46" y="4"/>
                      <a:pt x="47" y="3"/>
                    </a:cubicBezTo>
                    <a:cubicBezTo>
                      <a:pt x="47" y="3"/>
                      <a:pt x="48" y="1"/>
                      <a:pt x="48" y="0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7" name="îṧḻídé">
                <a:extLst>
                  <a:ext uri="{FF2B5EF4-FFF2-40B4-BE49-F238E27FC236}">
                    <a16:creationId xmlns:a16="http://schemas.microsoft.com/office/drawing/2014/main" id="{779C8579-3116-4FFC-AB03-07470048B01E}"/>
                  </a:ext>
                </a:extLst>
              </p:cNvPr>
              <p:cNvSpPr/>
              <p:nvPr/>
            </p:nvSpPr>
            <p:spPr bwMode="auto">
              <a:xfrm>
                <a:off x="9061450" y="3743325"/>
                <a:ext cx="128588" cy="198438"/>
              </a:xfrm>
              <a:custGeom>
                <a:avLst/>
                <a:gdLst>
                  <a:gd name="T0" fmla="*/ 15 w 39"/>
                  <a:gd name="T1" fmla="*/ 0 h 60"/>
                  <a:gd name="T2" fmla="*/ 15 w 39"/>
                  <a:gd name="T3" fmla="*/ 24 h 60"/>
                  <a:gd name="T4" fmla="*/ 20 w 39"/>
                  <a:gd name="T5" fmla="*/ 19 h 60"/>
                  <a:gd name="T6" fmla="*/ 25 w 39"/>
                  <a:gd name="T7" fmla="*/ 18 h 60"/>
                  <a:gd name="T8" fmla="*/ 31 w 39"/>
                  <a:gd name="T9" fmla="*/ 20 h 60"/>
                  <a:gd name="T10" fmla="*/ 34 w 39"/>
                  <a:gd name="T11" fmla="*/ 25 h 60"/>
                  <a:gd name="T12" fmla="*/ 35 w 39"/>
                  <a:gd name="T13" fmla="*/ 35 h 60"/>
                  <a:gd name="T14" fmla="*/ 35 w 39"/>
                  <a:gd name="T15" fmla="*/ 51 h 60"/>
                  <a:gd name="T16" fmla="*/ 36 w 39"/>
                  <a:gd name="T17" fmla="*/ 57 h 60"/>
                  <a:gd name="T18" fmla="*/ 39 w 39"/>
                  <a:gd name="T19" fmla="*/ 58 h 60"/>
                  <a:gd name="T20" fmla="*/ 39 w 39"/>
                  <a:gd name="T21" fmla="*/ 60 h 60"/>
                  <a:gd name="T22" fmla="*/ 21 w 39"/>
                  <a:gd name="T23" fmla="*/ 60 h 60"/>
                  <a:gd name="T24" fmla="*/ 21 w 39"/>
                  <a:gd name="T25" fmla="*/ 58 h 60"/>
                  <a:gd name="T26" fmla="*/ 24 w 39"/>
                  <a:gd name="T27" fmla="*/ 56 h 60"/>
                  <a:gd name="T28" fmla="*/ 24 w 39"/>
                  <a:gd name="T29" fmla="*/ 51 h 60"/>
                  <a:gd name="T30" fmla="*/ 24 w 39"/>
                  <a:gd name="T31" fmla="*/ 33 h 60"/>
                  <a:gd name="T32" fmla="*/ 24 w 39"/>
                  <a:gd name="T33" fmla="*/ 26 h 60"/>
                  <a:gd name="T34" fmla="*/ 23 w 39"/>
                  <a:gd name="T35" fmla="*/ 24 h 60"/>
                  <a:gd name="T36" fmla="*/ 21 w 39"/>
                  <a:gd name="T37" fmla="*/ 24 h 60"/>
                  <a:gd name="T38" fmla="*/ 18 w 39"/>
                  <a:gd name="T39" fmla="*/ 25 h 60"/>
                  <a:gd name="T40" fmla="*/ 15 w 39"/>
                  <a:gd name="T41" fmla="*/ 29 h 60"/>
                  <a:gd name="T42" fmla="*/ 15 w 39"/>
                  <a:gd name="T43" fmla="*/ 51 h 60"/>
                  <a:gd name="T44" fmla="*/ 15 w 39"/>
                  <a:gd name="T45" fmla="*/ 56 h 60"/>
                  <a:gd name="T46" fmla="*/ 18 w 39"/>
                  <a:gd name="T47" fmla="*/ 58 h 60"/>
                  <a:gd name="T48" fmla="*/ 18 w 39"/>
                  <a:gd name="T49" fmla="*/ 60 h 60"/>
                  <a:gd name="T50" fmla="*/ 0 w 39"/>
                  <a:gd name="T51" fmla="*/ 60 h 60"/>
                  <a:gd name="T52" fmla="*/ 0 w 39"/>
                  <a:gd name="T53" fmla="*/ 58 h 60"/>
                  <a:gd name="T54" fmla="*/ 3 w 39"/>
                  <a:gd name="T55" fmla="*/ 57 h 60"/>
                  <a:gd name="T56" fmla="*/ 4 w 39"/>
                  <a:gd name="T57" fmla="*/ 51 h 60"/>
                  <a:gd name="T58" fmla="*/ 4 w 39"/>
                  <a:gd name="T59" fmla="*/ 9 h 60"/>
                  <a:gd name="T60" fmla="*/ 3 w 39"/>
                  <a:gd name="T61" fmla="*/ 3 h 60"/>
                  <a:gd name="T62" fmla="*/ 0 w 39"/>
                  <a:gd name="T63" fmla="*/ 2 h 60"/>
                  <a:gd name="T64" fmla="*/ 0 w 39"/>
                  <a:gd name="T65" fmla="*/ 0 h 60"/>
                  <a:gd name="T66" fmla="*/ 15 w 39"/>
                  <a:gd name="T67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9" h="60">
                    <a:moveTo>
                      <a:pt x="15" y="0"/>
                    </a:moveTo>
                    <a:cubicBezTo>
                      <a:pt x="15" y="24"/>
                      <a:pt x="15" y="24"/>
                      <a:pt x="15" y="24"/>
                    </a:cubicBezTo>
                    <a:cubicBezTo>
                      <a:pt x="17" y="22"/>
                      <a:pt x="19" y="20"/>
                      <a:pt x="20" y="19"/>
                    </a:cubicBezTo>
                    <a:cubicBezTo>
                      <a:pt x="22" y="18"/>
                      <a:pt x="24" y="18"/>
                      <a:pt x="25" y="18"/>
                    </a:cubicBezTo>
                    <a:cubicBezTo>
                      <a:pt x="28" y="18"/>
                      <a:pt x="30" y="18"/>
                      <a:pt x="31" y="20"/>
                    </a:cubicBezTo>
                    <a:cubicBezTo>
                      <a:pt x="33" y="21"/>
                      <a:pt x="34" y="23"/>
                      <a:pt x="34" y="25"/>
                    </a:cubicBezTo>
                    <a:cubicBezTo>
                      <a:pt x="35" y="27"/>
                      <a:pt x="35" y="30"/>
                      <a:pt x="35" y="35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35" y="54"/>
                      <a:pt x="36" y="56"/>
                      <a:pt x="36" y="57"/>
                    </a:cubicBezTo>
                    <a:cubicBezTo>
                      <a:pt x="37" y="58"/>
                      <a:pt x="38" y="58"/>
                      <a:pt x="39" y="58"/>
                    </a:cubicBezTo>
                    <a:cubicBezTo>
                      <a:pt x="39" y="60"/>
                      <a:pt x="39" y="60"/>
                      <a:pt x="39" y="60"/>
                    </a:cubicBezTo>
                    <a:cubicBezTo>
                      <a:pt x="21" y="60"/>
                      <a:pt x="21" y="60"/>
                      <a:pt x="21" y="60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3" y="57"/>
                      <a:pt x="24" y="56"/>
                    </a:cubicBezTo>
                    <a:cubicBezTo>
                      <a:pt x="24" y="56"/>
                      <a:pt x="24" y="54"/>
                      <a:pt x="24" y="51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4" y="29"/>
                      <a:pt x="24" y="27"/>
                      <a:pt x="24" y="26"/>
                    </a:cubicBezTo>
                    <a:cubicBezTo>
                      <a:pt x="24" y="25"/>
                      <a:pt x="23" y="25"/>
                      <a:pt x="23" y="24"/>
                    </a:cubicBezTo>
                    <a:cubicBezTo>
                      <a:pt x="22" y="24"/>
                      <a:pt x="22" y="24"/>
                      <a:pt x="21" y="24"/>
                    </a:cubicBezTo>
                    <a:cubicBezTo>
                      <a:pt x="20" y="24"/>
                      <a:pt x="19" y="24"/>
                      <a:pt x="18" y="25"/>
                    </a:cubicBezTo>
                    <a:cubicBezTo>
                      <a:pt x="17" y="26"/>
                      <a:pt x="16" y="27"/>
                      <a:pt x="15" y="29"/>
                    </a:cubicBezTo>
                    <a:cubicBezTo>
                      <a:pt x="15" y="51"/>
                      <a:pt x="15" y="51"/>
                      <a:pt x="15" y="51"/>
                    </a:cubicBezTo>
                    <a:cubicBezTo>
                      <a:pt x="15" y="54"/>
                      <a:pt x="15" y="56"/>
                      <a:pt x="15" y="56"/>
                    </a:cubicBezTo>
                    <a:cubicBezTo>
                      <a:pt x="16" y="57"/>
                      <a:pt x="17" y="58"/>
                      <a:pt x="18" y="58"/>
                    </a:cubicBezTo>
                    <a:cubicBezTo>
                      <a:pt x="18" y="60"/>
                      <a:pt x="18" y="60"/>
                      <a:pt x="18" y="60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58"/>
                      <a:pt x="0" y="58"/>
                      <a:pt x="0" y="58"/>
                    </a:cubicBezTo>
                    <a:cubicBezTo>
                      <a:pt x="2" y="58"/>
                      <a:pt x="3" y="57"/>
                      <a:pt x="3" y="57"/>
                    </a:cubicBezTo>
                    <a:cubicBezTo>
                      <a:pt x="4" y="56"/>
                      <a:pt x="4" y="54"/>
                      <a:pt x="4" y="51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6"/>
                      <a:pt x="4" y="4"/>
                      <a:pt x="3" y="3"/>
                    </a:cubicBezTo>
                    <a:cubicBezTo>
                      <a:pt x="3" y="3"/>
                      <a:pt x="2" y="2"/>
                      <a:pt x="0" y="2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15" y="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8" name="íşḻiḑê">
                <a:extLst>
                  <a:ext uri="{FF2B5EF4-FFF2-40B4-BE49-F238E27FC236}">
                    <a16:creationId xmlns:a16="http://schemas.microsoft.com/office/drawing/2014/main" id="{AEFEAF13-15B6-4010-88AD-323820C837C2}"/>
                  </a:ext>
                </a:extLst>
              </p:cNvPr>
              <p:cNvSpPr/>
              <p:nvPr/>
            </p:nvSpPr>
            <p:spPr bwMode="auto">
              <a:xfrm>
                <a:off x="9213850" y="3738563"/>
                <a:ext cx="61913" cy="203200"/>
              </a:xfrm>
              <a:custGeom>
                <a:avLst/>
                <a:gdLst>
                  <a:gd name="T0" fmla="*/ 9 w 19"/>
                  <a:gd name="T1" fmla="*/ 0 h 61"/>
                  <a:gd name="T2" fmla="*/ 14 w 19"/>
                  <a:gd name="T3" fmla="*/ 2 h 61"/>
                  <a:gd name="T4" fmla="*/ 15 w 19"/>
                  <a:gd name="T5" fmla="*/ 7 h 61"/>
                  <a:gd name="T6" fmla="*/ 14 w 19"/>
                  <a:gd name="T7" fmla="*/ 12 h 61"/>
                  <a:gd name="T8" fmla="*/ 9 w 19"/>
                  <a:gd name="T9" fmla="*/ 14 h 61"/>
                  <a:gd name="T10" fmla="*/ 5 w 19"/>
                  <a:gd name="T11" fmla="*/ 12 h 61"/>
                  <a:gd name="T12" fmla="*/ 3 w 19"/>
                  <a:gd name="T13" fmla="*/ 7 h 61"/>
                  <a:gd name="T14" fmla="*/ 5 w 19"/>
                  <a:gd name="T15" fmla="*/ 2 h 61"/>
                  <a:gd name="T16" fmla="*/ 9 w 19"/>
                  <a:gd name="T17" fmla="*/ 0 h 61"/>
                  <a:gd name="T18" fmla="*/ 15 w 19"/>
                  <a:gd name="T19" fmla="*/ 20 h 61"/>
                  <a:gd name="T20" fmla="*/ 15 w 19"/>
                  <a:gd name="T21" fmla="*/ 52 h 61"/>
                  <a:gd name="T22" fmla="*/ 16 w 19"/>
                  <a:gd name="T23" fmla="*/ 58 h 61"/>
                  <a:gd name="T24" fmla="*/ 19 w 19"/>
                  <a:gd name="T25" fmla="*/ 59 h 61"/>
                  <a:gd name="T26" fmla="*/ 19 w 19"/>
                  <a:gd name="T27" fmla="*/ 61 h 61"/>
                  <a:gd name="T28" fmla="*/ 0 w 19"/>
                  <a:gd name="T29" fmla="*/ 61 h 61"/>
                  <a:gd name="T30" fmla="*/ 0 w 19"/>
                  <a:gd name="T31" fmla="*/ 59 h 61"/>
                  <a:gd name="T32" fmla="*/ 3 w 19"/>
                  <a:gd name="T33" fmla="*/ 58 h 61"/>
                  <a:gd name="T34" fmla="*/ 4 w 19"/>
                  <a:gd name="T35" fmla="*/ 52 h 61"/>
                  <a:gd name="T36" fmla="*/ 4 w 19"/>
                  <a:gd name="T37" fmla="*/ 28 h 61"/>
                  <a:gd name="T38" fmla="*/ 3 w 19"/>
                  <a:gd name="T39" fmla="*/ 23 h 61"/>
                  <a:gd name="T40" fmla="*/ 0 w 19"/>
                  <a:gd name="T41" fmla="*/ 21 h 61"/>
                  <a:gd name="T42" fmla="*/ 0 w 19"/>
                  <a:gd name="T43" fmla="*/ 20 h 61"/>
                  <a:gd name="T44" fmla="*/ 15 w 19"/>
                  <a:gd name="T45" fmla="*/ 2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61">
                    <a:moveTo>
                      <a:pt x="9" y="0"/>
                    </a:moveTo>
                    <a:cubicBezTo>
                      <a:pt x="11" y="0"/>
                      <a:pt x="12" y="1"/>
                      <a:pt x="14" y="2"/>
                    </a:cubicBezTo>
                    <a:cubicBezTo>
                      <a:pt x="15" y="3"/>
                      <a:pt x="15" y="5"/>
                      <a:pt x="15" y="7"/>
                    </a:cubicBezTo>
                    <a:cubicBezTo>
                      <a:pt x="15" y="9"/>
                      <a:pt x="15" y="10"/>
                      <a:pt x="14" y="12"/>
                    </a:cubicBezTo>
                    <a:cubicBezTo>
                      <a:pt x="12" y="13"/>
                      <a:pt x="11" y="14"/>
                      <a:pt x="9" y="14"/>
                    </a:cubicBezTo>
                    <a:cubicBezTo>
                      <a:pt x="8" y="14"/>
                      <a:pt x="6" y="13"/>
                      <a:pt x="5" y="12"/>
                    </a:cubicBezTo>
                    <a:cubicBezTo>
                      <a:pt x="4" y="10"/>
                      <a:pt x="3" y="9"/>
                      <a:pt x="3" y="7"/>
                    </a:cubicBezTo>
                    <a:cubicBezTo>
                      <a:pt x="3" y="5"/>
                      <a:pt x="4" y="3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lose/>
                    <a:moveTo>
                      <a:pt x="15" y="20"/>
                    </a:moveTo>
                    <a:cubicBezTo>
                      <a:pt x="15" y="52"/>
                      <a:pt x="15" y="52"/>
                      <a:pt x="15" y="52"/>
                    </a:cubicBezTo>
                    <a:cubicBezTo>
                      <a:pt x="15" y="55"/>
                      <a:pt x="15" y="57"/>
                      <a:pt x="16" y="58"/>
                    </a:cubicBezTo>
                    <a:cubicBezTo>
                      <a:pt x="16" y="59"/>
                      <a:pt x="17" y="59"/>
                      <a:pt x="19" y="59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1" y="59"/>
                      <a:pt x="2" y="59"/>
                      <a:pt x="3" y="58"/>
                    </a:cubicBezTo>
                    <a:cubicBezTo>
                      <a:pt x="4" y="57"/>
                      <a:pt x="4" y="55"/>
                      <a:pt x="4" y="52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4" y="25"/>
                      <a:pt x="4" y="24"/>
                      <a:pt x="3" y="23"/>
                    </a:cubicBezTo>
                    <a:cubicBezTo>
                      <a:pt x="2" y="22"/>
                      <a:pt x="1" y="22"/>
                      <a:pt x="0" y="21"/>
                    </a:cubicBezTo>
                    <a:cubicBezTo>
                      <a:pt x="0" y="20"/>
                      <a:pt x="0" y="20"/>
                      <a:pt x="0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9" name="îṩlîde">
                <a:extLst>
                  <a:ext uri="{FF2B5EF4-FFF2-40B4-BE49-F238E27FC236}">
                    <a16:creationId xmlns:a16="http://schemas.microsoft.com/office/drawing/2014/main" id="{CB6A4C26-2175-4800-BEC9-FAE3A3CBC8A5}"/>
                  </a:ext>
                </a:extLst>
              </p:cNvPr>
              <p:cNvSpPr/>
              <p:nvPr/>
            </p:nvSpPr>
            <p:spPr bwMode="auto">
              <a:xfrm>
                <a:off x="9296400" y="3802063"/>
                <a:ext cx="128588" cy="139700"/>
              </a:xfrm>
              <a:custGeom>
                <a:avLst/>
                <a:gdLst>
                  <a:gd name="T0" fmla="*/ 15 w 39"/>
                  <a:gd name="T1" fmla="*/ 1 h 42"/>
                  <a:gd name="T2" fmla="*/ 15 w 39"/>
                  <a:gd name="T3" fmla="*/ 6 h 42"/>
                  <a:gd name="T4" fmla="*/ 20 w 39"/>
                  <a:gd name="T5" fmla="*/ 1 h 42"/>
                  <a:gd name="T6" fmla="*/ 26 w 39"/>
                  <a:gd name="T7" fmla="*/ 0 h 42"/>
                  <a:gd name="T8" fmla="*/ 32 w 39"/>
                  <a:gd name="T9" fmla="*/ 2 h 42"/>
                  <a:gd name="T10" fmla="*/ 35 w 39"/>
                  <a:gd name="T11" fmla="*/ 7 h 42"/>
                  <a:gd name="T12" fmla="*/ 35 w 39"/>
                  <a:gd name="T13" fmla="*/ 17 h 42"/>
                  <a:gd name="T14" fmla="*/ 35 w 39"/>
                  <a:gd name="T15" fmla="*/ 33 h 42"/>
                  <a:gd name="T16" fmla="*/ 36 w 39"/>
                  <a:gd name="T17" fmla="*/ 39 h 42"/>
                  <a:gd name="T18" fmla="*/ 39 w 39"/>
                  <a:gd name="T19" fmla="*/ 40 h 42"/>
                  <a:gd name="T20" fmla="*/ 39 w 39"/>
                  <a:gd name="T21" fmla="*/ 42 h 42"/>
                  <a:gd name="T22" fmla="*/ 21 w 39"/>
                  <a:gd name="T23" fmla="*/ 42 h 42"/>
                  <a:gd name="T24" fmla="*/ 21 w 39"/>
                  <a:gd name="T25" fmla="*/ 40 h 42"/>
                  <a:gd name="T26" fmla="*/ 24 w 39"/>
                  <a:gd name="T27" fmla="*/ 38 h 42"/>
                  <a:gd name="T28" fmla="*/ 25 w 39"/>
                  <a:gd name="T29" fmla="*/ 33 h 42"/>
                  <a:gd name="T30" fmla="*/ 25 w 39"/>
                  <a:gd name="T31" fmla="*/ 15 h 42"/>
                  <a:gd name="T32" fmla="*/ 24 w 39"/>
                  <a:gd name="T33" fmla="*/ 8 h 42"/>
                  <a:gd name="T34" fmla="*/ 23 w 39"/>
                  <a:gd name="T35" fmla="*/ 6 h 42"/>
                  <a:gd name="T36" fmla="*/ 21 w 39"/>
                  <a:gd name="T37" fmla="*/ 6 h 42"/>
                  <a:gd name="T38" fmla="*/ 15 w 39"/>
                  <a:gd name="T39" fmla="*/ 11 h 42"/>
                  <a:gd name="T40" fmla="*/ 15 w 39"/>
                  <a:gd name="T41" fmla="*/ 33 h 42"/>
                  <a:gd name="T42" fmla="*/ 16 w 39"/>
                  <a:gd name="T43" fmla="*/ 39 h 42"/>
                  <a:gd name="T44" fmla="*/ 19 w 39"/>
                  <a:gd name="T45" fmla="*/ 40 h 42"/>
                  <a:gd name="T46" fmla="*/ 19 w 39"/>
                  <a:gd name="T47" fmla="*/ 42 h 42"/>
                  <a:gd name="T48" fmla="*/ 0 w 39"/>
                  <a:gd name="T49" fmla="*/ 42 h 42"/>
                  <a:gd name="T50" fmla="*/ 0 w 39"/>
                  <a:gd name="T51" fmla="*/ 40 h 42"/>
                  <a:gd name="T52" fmla="*/ 3 w 39"/>
                  <a:gd name="T53" fmla="*/ 39 h 42"/>
                  <a:gd name="T54" fmla="*/ 4 w 39"/>
                  <a:gd name="T55" fmla="*/ 33 h 42"/>
                  <a:gd name="T56" fmla="*/ 4 w 39"/>
                  <a:gd name="T57" fmla="*/ 10 h 42"/>
                  <a:gd name="T58" fmla="*/ 3 w 39"/>
                  <a:gd name="T59" fmla="*/ 4 h 42"/>
                  <a:gd name="T60" fmla="*/ 0 w 39"/>
                  <a:gd name="T61" fmla="*/ 2 h 42"/>
                  <a:gd name="T62" fmla="*/ 0 w 39"/>
                  <a:gd name="T63" fmla="*/ 1 h 42"/>
                  <a:gd name="T64" fmla="*/ 15 w 39"/>
                  <a:gd name="T65" fmla="*/ 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15" y="1"/>
                    </a:moveTo>
                    <a:cubicBezTo>
                      <a:pt x="15" y="6"/>
                      <a:pt x="15" y="6"/>
                      <a:pt x="15" y="6"/>
                    </a:cubicBezTo>
                    <a:cubicBezTo>
                      <a:pt x="17" y="4"/>
                      <a:pt x="19" y="2"/>
                      <a:pt x="20" y="1"/>
                    </a:cubicBezTo>
                    <a:cubicBezTo>
                      <a:pt x="22" y="0"/>
                      <a:pt x="24" y="0"/>
                      <a:pt x="26" y="0"/>
                    </a:cubicBezTo>
                    <a:cubicBezTo>
                      <a:pt x="28" y="0"/>
                      <a:pt x="30" y="0"/>
                      <a:pt x="32" y="2"/>
                    </a:cubicBezTo>
                    <a:cubicBezTo>
                      <a:pt x="33" y="3"/>
                      <a:pt x="34" y="5"/>
                      <a:pt x="35" y="7"/>
                    </a:cubicBezTo>
                    <a:cubicBezTo>
                      <a:pt x="35" y="9"/>
                      <a:pt x="35" y="12"/>
                      <a:pt x="35" y="17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6"/>
                      <a:pt x="36" y="38"/>
                      <a:pt x="36" y="39"/>
                    </a:cubicBezTo>
                    <a:cubicBezTo>
                      <a:pt x="37" y="40"/>
                      <a:pt x="38" y="40"/>
                      <a:pt x="39" y="40"/>
                    </a:cubicBezTo>
                    <a:cubicBezTo>
                      <a:pt x="39" y="42"/>
                      <a:pt x="39" y="42"/>
                      <a:pt x="39" y="42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22" y="40"/>
                      <a:pt x="23" y="39"/>
                      <a:pt x="24" y="38"/>
                    </a:cubicBezTo>
                    <a:cubicBezTo>
                      <a:pt x="24" y="38"/>
                      <a:pt x="25" y="36"/>
                      <a:pt x="25" y="33"/>
                    </a:cubicBezTo>
                    <a:cubicBezTo>
                      <a:pt x="25" y="15"/>
                      <a:pt x="25" y="15"/>
                      <a:pt x="25" y="15"/>
                    </a:cubicBezTo>
                    <a:cubicBezTo>
                      <a:pt x="25" y="11"/>
                      <a:pt x="24" y="9"/>
                      <a:pt x="24" y="8"/>
                    </a:cubicBezTo>
                    <a:cubicBezTo>
                      <a:pt x="24" y="7"/>
                      <a:pt x="24" y="7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6"/>
                      <a:pt x="17" y="7"/>
                      <a:pt x="15" y="11"/>
                    </a:cubicBezTo>
                    <a:cubicBezTo>
                      <a:pt x="15" y="33"/>
                      <a:pt x="15" y="33"/>
                      <a:pt x="15" y="33"/>
                    </a:cubicBezTo>
                    <a:cubicBezTo>
                      <a:pt x="15" y="36"/>
                      <a:pt x="15" y="38"/>
                      <a:pt x="16" y="39"/>
                    </a:cubicBezTo>
                    <a:cubicBezTo>
                      <a:pt x="16" y="40"/>
                      <a:pt x="17" y="40"/>
                      <a:pt x="19" y="40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2" y="40"/>
                      <a:pt x="3" y="39"/>
                      <a:pt x="3" y="39"/>
                    </a:cubicBezTo>
                    <a:cubicBezTo>
                      <a:pt x="4" y="38"/>
                      <a:pt x="4" y="36"/>
                      <a:pt x="4" y="33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7"/>
                      <a:pt x="4" y="5"/>
                      <a:pt x="3" y="4"/>
                    </a:cubicBezTo>
                    <a:cubicBezTo>
                      <a:pt x="3" y="3"/>
                      <a:pt x="2" y="3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lnTo>
                      <a:pt x="15" y="1"/>
                    </a:ln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0" name="íṣḻîḑè">
                <a:extLst>
                  <a:ext uri="{FF2B5EF4-FFF2-40B4-BE49-F238E27FC236}">
                    <a16:creationId xmlns:a16="http://schemas.microsoft.com/office/drawing/2014/main" id="{0D31A531-82AE-4C5B-AABD-62F93059C923}"/>
                  </a:ext>
                </a:extLst>
              </p:cNvPr>
              <p:cNvSpPr/>
              <p:nvPr/>
            </p:nvSpPr>
            <p:spPr bwMode="auto">
              <a:xfrm>
                <a:off x="9453563" y="3802063"/>
                <a:ext cx="112713" cy="139700"/>
              </a:xfrm>
              <a:custGeom>
                <a:avLst/>
                <a:gdLst>
                  <a:gd name="T0" fmla="*/ 19 w 34"/>
                  <a:gd name="T1" fmla="*/ 36 h 42"/>
                  <a:gd name="T2" fmla="*/ 7 w 34"/>
                  <a:gd name="T3" fmla="*/ 42 h 42"/>
                  <a:gd name="T4" fmla="*/ 2 w 34"/>
                  <a:gd name="T5" fmla="*/ 40 h 42"/>
                  <a:gd name="T6" fmla="*/ 0 w 34"/>
                  <a:gd name="T7" fmla="*/ 34 h 42"/>
                  <a:gd name="T8" fmla="*/ 3 w 34"/>
                  <a:gd name="T9" fmla="*/ 26 h 42"/>
                  <a:gd name="T10" fmla="*/ 19 w 34"/>
                  <a:gd name="T11" fmla="*/ 16 h 42"/>
                  <a:gd name="T12" fmla="*/ 19 w 34"/>
                  <a:gd name="T13" fmla="*/ 12 h 42"/>
                  <a:gd name="T14" fmla="*/ 18 w 34"/>
                  <a:gd name="T15" fmla="*/ 6 h 42"/>
                  <a:gd name="T16" fmla="*/ 17 w 34"/>
                  <a:gd name="T17" fmla="*/ 4 h 42"/>
                  <a:gd name="T18" fmla="*/ 14 w 34"/>
                  <a:gd name="T19" fmla="*/ 3 h 42"/>
                  <a:gd name="T20" fmla="*/ 10 w 34"/>
                  <a:gd name="T21" fmla="*/ 4 h 42"/>
                  <a:gd name="T22" fmla="*/ 9 w 34"/>
                  <a:gd name="T23" fmla="*/ 6 h 42"/>
                  <a:gd name="T24" fmla="*/ 10 w 34"/>
                  <a:gd name="T25" fmla="*/ 8 h 42"/>
                  <a:gd name="T26" fmla="*/ 11 w 34"/>
                  <a:gd name="T27" fmla="*/ 12 h 42"/>
                  <a:gd name="T28" fmla="*/ 10 w 34"/>
                  <a:gd name="T29" fmla="*/ 16 h 42"/>
                  <a:gd name="T30" fmla="*/ 6 w 34"/>
                  <a:gd name="T31" fmla="*/ 17 h 42"/>
                  <a:gd name="T32" fmla="*/ 2 w 34"/>
                  <a:gd name="T33" fmla="*/ 15 h 42"/>
                  <a:gd name="T34" fmla="*/ 0 w 34"/>
                  <a:gd name="T35" fmla="*/ 12 h 42"/>
                  <a:gd name="T36" fmla="*/ 3 w 34"/>
                  <a:gd name="T37" fmla="*/ 6 h 42"/>
                  <a:gd name="T38" fmla="*/ 9 w 34"/>
                  <a:gd name="T39" fmla="*/ 1 h 42"/>
                  <a:gd name="T40" fmla="*/ 17 w 34"/>
                  <a:gd name="T41" fmla="*/ 0 h 42"/>
                  <a:gd name="T42" fmla="*/ 25 w 34"/>
                  <a:gd name="T43" fmla="*/ 2 h 42"/>
                  <a:gd name="T44" fmla="*/ 29 w 34"/>
                  <a:gd name="T45" fmla="*/ 7 h 42"/>
                  <a:gd name="T46" fmla="*/ 30 w 34"/>
                  <a:gd name="T47" fmla="*/ 16 h 42"/>
                  <a:gd name="T48" fmla="*/ 30 w 34"/>
                  <a:gd name="T49" fmla="*/ 32 h 42"/>
                  <a:gd name="T50" fmla="*/ 30 w 34"/>
                  <a:gd name="T51" fmla="*/ 35 h 42"/>
                  <a:gd name="T52" fmla="*/ 30 w 34"/>
                  <a:gd name="T53" fmla="*/ 36 h 42"/>
                  <a:gd name="T54" fmla="*/ 31 w 34"/>
                  <a:gd name="T55" fmla="*/ 37 h 42"/>
                  <a:gd name="T56" fmla="*/ 33 w 34"/>
                  <a:gd name="T57" fmla="*/ 35 h 42"/>
                  <a:gd name="T58" fmla="*/ 34 w 34"/>
                  <a:gd name="T59" fmla="*/ 36 h 42"/>
                  <a:gd name="T60" fmla="*/ 30 w 34"/>
                  <a:gd name="T61" fmla="*/ 41 h 42"/>
                  <a:gd name="T62" fmla="*/ 26 w 34"/>
                  <a:gd name="T63" fmla="*/ 42 h 42"/>
                  <a:gd name="T64" fmla="*/ 21 w 34"/>
                  <a:gd name="T65" fmla="*/ 41 h 42"/>
                  <a:gd name="T66" fmla="*/ 19 w 34"/>
                  <a:gd name="T67" fmla="*/ 36 h 42"/>
                  <a:gd name="T68" fmla="*/ 19 w 34"/>
                  <a:gd name="T69" fmla="*/ 33 h 42"/>
                  <a:gd name="T70" fmla="*/ 19 w 34"/>
                  <a:gd name="T71" fmla="*/ 19 h 42"/>
                  <a:gd name="T72" fmla="*/ 12 w 34"/>
                  <a:gd name="T73" fmla="*/ 25 h 42"/>
                  <a:gd name="T74" fmla="*/ 10 w 34"/>
                  <a:gd name="T75" fmla="*/ 30 h 42"/>
                  <a:gd name="T76" fmla="*/ 12 w 34"/>
                  <a:gd name="T77" fmla="*/ 34 h 42"/>
                  <a:gd name="T78" fmla="*/ 14 w 34"/>
                  <a:gd name="T79" fmla="*/ 35 h 42"/>
                  <a:gd name="T80" fmla="*/ 19 w 34"/>
                  <a:gd name="T81" fmla="*/ 3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4" h="42">
                    <a:moveTo>
                      <a:pt x="19" y="36"/>
                    </a:moveTo>
                    <a:cubicBezTo>
                      <a:pt x="14" y="40"/>
                      <a:pt x="10" y="42"/>
                      <a:pt x="7" y="42"/>
                    </a:cubicBezTo>
                    <a:cubicBezTo>
                      <a:pt x="5" y="42"/>
                      <a:pt x="3" y="42"/>
                      <a:pt x="2" y="40"/>
                    </a:cubicBezTo>
                    <a:cubicBezTo>
                      <a:pt x="0" y="39"/>
                      <a:pt x="0" y="37"/>
                      <a:pt x="0" y="34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6" y="23"/>
                      <a:pt x="11" y="20"/>
                      <a:pt x="19" y="16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9"/>
                      <a:pt x="19" y="7"/>
                      <a:pt x="18" y="6"/>
                    </a:cubicBezTo>
                    <a:cubicBezTo>
                      <a:pt x="18" y="5"/>
                      <a:pt x="17" y="4"/>
                      <a:pt x="17" y="4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2" y="3"/>
                      <a:pt x="11" y="3"/>
                      <a:pt x="10" y="4"/>
                    </a:cubicBezTo>
                    <a:cubicBezTo>
                      <a:pt x="9" y="5"/>
                      <a:pt x="9" y="5"/>
                      <a:pt x="9" y="6"/>
                    </a:cubicBezTo>
                    <a:cubicBezTo>
                      <a:pt x="9" y="7"/>
                      <a:pt x="9" y="7"/>
                      <a:pt x="10" y="8"/>
                    </a:cubicBezTo>
                    <a:cubicBezTo>
                      <a:pt x="11" y="10"/>
                      <a:pt x="11" y="11"/>
                      <a:pt x="11" y="12"/>
                    </a:cubicBezTo>
                    <a:cubicBezTo>
                      <a:pt x="11" y="13"/>
                      <a:pt x="11" y="15"/>
                      <a:pt x="10" y="16"/>
                    </a:cubicBezTo>
                    <a:cubicBezTo>
                      <a:pt x="9" y="17"/>
                      <a:pt x="8" y="17"/>
                      <a:pt x="6" y="17"/>
                    </a:cubicBezTo>
                    <a:cubicBezTo>
                      <a:pt x="4" y="17"/>
                      <a:pt x="3" y="17"/>
                      <a:pt x="2" y="15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0" y="9"/>
                      <a:pt x="1" y="7"/>
                      <a:pt x="3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4" y="0"/>
                      <a:pt x="17" y="0"/>
                    </a:cubicBezTo>
                    <a:cubicBezTo>
                      <a:pt x="20" y="0"/>
                      <a:pt x="23" y="0"/>
                      <a:pt x="25" y="2"/>
                    </a:cubicBezTo>
                    <a:cubicBezTo>
                      <a:pt x="27" y="4"/>
                      <a:pt x="28" y="6"/>
                      <a:pt x="29" y="7"/>
                    </a:cubicBezTo>
                    <a:cubicBezTo>
                      <a:pt x="29" y="9"/>
                      <a:pt x="30" y="11"/>
                      <a:pt x="30" y="16"/>
                    </a:cubicBezTo>
                    <a:cubicBezTo>
                      <a:pt x="30" y="32"/>
                      <a:pt x="30" y="32"/>
                      <a:pt x="30" y="32"/>
                    </a:cubicBezTo>
                    <a:cubicBezTo>
                      <a:pt x="30" y="34"/>
                      <a:pt x="30" y="35"/>
                      <a:pt x="30" y="35"/>
                    </a:cubicBezTo>
                    <a:cubicBezTo>
                      <a:pt x="30" y="36"/>
                      <a:pt x="30" y="36"/>
                      <a:pt x="30" y="36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3" y="36"/>
                      <a:pt x="33" y="35"/>
                    </a:cubicBezTo>
                    <a:cubicBezTo>
                      <a:pt x="34" y="36"/>
                      <a:pt x="34" y="36"/>
                      <a:pt x="34" y="36"/>
                    </a:cubicBezTo>
                    <a:cubicBezTo>
                      <a:pt x="33" y="38"/>
                      <a:pt x="32" y="40"/>
                      <a:pt x="30" y="41"/>
                    </a:cubicBezTo>
                    <a:cubicBezTo>
                      <a:pt x="29" y="42"/>
                      <a:pt x="27" y="42"/>
                      <a:pt x="26" y="42"/>
                    </a:cubicBezTo>
                    <a:cubicBezTo>
                      <a:pt x="24" y="42"/>
                      <a:pt x="22" y="42"/>
                      <a:pt x="21" y="41"/>
                    </a:cubicBezTo>
                    <a:cubicBezTo>
                      <a:pt x="20" y="40"/>
                      <a:pt x="19" y="38"/>
                      <a:pt x="19" y="36"/>
                    </a:cubicBezTo>
                    <a:close/>
                    <a:moveTo>
                      <a:pt x="19" y="33"/>
                    </a:moveTo>
                    <a:cubicBezTo>
                      <a:pt x="19" y="19"/>
                      <a:pt x="19" y="19"/>
                      <a:pt x="19" y="19"/>
                    </a:cubicBezTo>
                    <a:cubicBezTo>
                      <a:pt x="16" y="21"/>
                      <a:pt x="13" y="23"/>
                      <a:pt x="12" y="25"/>
                    </a:cubicBezTo>
                    <a:cubicBezTo>
                      <a:pt x="11" y="27"/>
                      <a:pt x="10" y="29"/>
                      <a:pt x="10" y="30"/>
                    </a:cubicBezTo>
                    <a:cubicBezTo>
                      <a:pt x="10" y="32"/>
                      <a:pt x="11" y="33"/>
                      <a:pt x="12" y="34"/>
                    </a:cubicBezTo>
                    <a:cubicBezTo>
                      <a:pt x="12" y="35"/>
                      <a:pt x="13" y="35"/>
                      <a:pt x="14" y="35"/>
                    </a:cubicBezTo>
                    <a:cubicBezTo>
                      <a:pt x="16" y="35"/>
                      <a:pt x="17" y="34"/>
                      <a:pt x="19" y="33"/>
                    </a:cubicBezTo>
                    <a:close/>
                  </a:path>
                </a:pathLst>
              </a:custGeom>
              <a:solidFill>
                <a:srgbClr val="00409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794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82456" y="1437679"/>
            <a:ext cx="6485389" cy="2852737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82456" y="4437066"/>
            <a:ext cx="6485389" cy="150018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D0C2D-1C7A-445D-8C1F-E2EF4DB0A374}" type="datetime1">
              <a:rPr lang="zh-CN" altLang="en-US" smtClean="0"/>
              <a:t>2025/2/26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079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6148-6C08-409F-8572-B41ED231548D}" type="datetime1">
              <a:rPr lang="zh-CN" altLang="en-US" smtClean="0"/>
              <a:t>2025/2/26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3578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C24E7-123A-40B4-B98C-8FADB1F085E7}" type="datetime1">
              <a:rPr lang="zh-CN" altLang="en-US" smtClean="0"/>
              <a:t>2025/2/26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54AC7-8B74-4520-B1EE-E45E3D3108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060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5" r:id="rId3"/>
    <p:sldLayoutId id="2147483651" r:id="rId4"/>
    <p:sldLayoutId id="2147483654" r:id="rId5"/>
  </p:sldLayoutIdLst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151" userDrawn="1">
          <p15:clr>
            <a:srgbClr val="F26B43"/>
          </p15:clr>
        </p15:guide>
        <p15:guide id="4" userDrawn="1">
          <p15:clr>
            <a:srgbClr val="F26B43"/>
          </p15:clr>
        </p15:guide>
        <p15:guide id="5" pos="529" userDrawn="1">
          <p15:clr>
            <a:srgbClr val="F26B43"/>
          </p15:clr>
        </p15:guide>
        <p15:guide id="6" pos="7673" userDrawn="1">
          <p15:clr>
            <a:srgbClr val="F26B43"/>
          </p15:clr>
        </p15:guide>
        <p15:guide id="7" orient="horz" pos="3884" userDrawn="1">
          <p15:clr>
            <a:srgbClr val="F26B43"/>
          </p15:clr>
        </p15:guide>
        <p15:guide id="8" orient="horz" userDrawn="1">
          <p15:clr>
            <a:srgbClr val="F26B43"/>
          </p15:clr>
        </p15:guide>
        <p15:guide id="9" orient="horz" pos="232" userDrawn="1">
          <p15:clr>
            <a:srgbClr val="F26B43"/>
          </p15:clr>
        </p15:guide>
        <p15:guide id="10" orient="horz" pos="1071" userDrawn="1">
          <p15:clr>
            <a:srgbClr val="F26B43"/>
          </p15:clr>
        </p15:guide>
        <p15:guide id="11" orient="horz" pos="43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毕业设计进度汇报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毕设题目：基于法线和反射率的多视角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维重建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6BF43A4D-4460-4F43-837C-70D1D7BA652C}"/>
              </a:ext>
            </a:extLst>
          </p:cNvPr>
          <p:cNvSpPr txBox="1">
            <a:spLocks/>
          </p:cNvSpPr>
          <p:nvPr/>
        </p:nvSpPr>
        <p:spPr>
          <a:xfrm>
            <a:off x="4724400" y="47561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spc="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刘芷辰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3B8C10BF-B6F2-4878-BE4F-1AAF71A52CF4}"/>
              </a:ext>
            </a:extLst>
          </p:cNvPr>
          <p:cNvCxnSpPr>
            <a:cxnSpLocks/>
          </p:cNvCxnSpPr>
          <p:nvPr/>
        </p:nvCxnSpPr>
        <p:spPr>
          <a:xfrm>
            <a:off x="3031478" y="3429000"/>
            <a:ext cx="58382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日期占位符 4">
            <a:extLst>
              <a:ext uri="{FF2B5EF4-FFF2-40B4-BE49-F238E27FC236}">
                <a16:creationId xmlns:a16="http://schemas.microsoft.com/office/drawing/2014/main" id="{0BE4BE2C-99D0-456B-AF61-02DB379282CB}"/>
              </a:ext>
            </a:extLst>
          </p:cNvPr>
          <p:cNvSpPr txBox="1">
            <a:spLocks/>
          </p:cNvSpPr>
          <p:nvPr/>
        </p:nvSpPr>
        <p:spPr>
          <a:xfrm>
            <a:off x="4689499" y="516579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276840E-0590-4E99-AA90-954FFB672982}" type="datetime1">
              <a:rPr lang="zh-CN" altLang="en-US" sz="1600" spc="30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2025/2/26</a:t>
            </a:fld>
            <a:endParaRPr lang="zh-CN" altLang="en-US" sz="1600" spc="3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07857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2492724" y="2011054"/>
            <a:ext cx="7206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circle-doodle_67622">
            <a:extLst>
              <a:ext uri="{FF2B5EF4-FFF2-40B4-BE49-F238E27FC236}">
                <a16:creationId xmlns:a16="http://schemas.microsoft.com/office/drawing/2014/main" id="{4691B47A-A6CE-4143-9A32-9B3FB60A701C}"/>
              </a:ext>
            </a:extLst>
          </p:cNvPr>
          <p:cNvSpPr/>
          <p:nvPr/>
        </p:nvSpPr>
        <p:spPr>
          <a:xfrm>
            <a:off x="1888734" y="1989138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3A65CB2-C352-4126-9BE0-FE0A42EDE14E}"/>
              </a:ext>
            </a:extLst>
          </p:cNvPr>
          <p:cNvSpPr/>
          <p:nvPr/>
        </p:nvSpPr>
        <p:spPr>
          <a:xfrm>
            <a:off x="2492724" y="2819994"/>
            <a:ext cx="7206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circle-doodle_67622">
            <a:extLst>
              <a:ext uri="{FF2B5EF4-FFF2-40B4-BE49-F238E27FC236}">
                <a16:creationId xmlns:a16="http://schemas.microsoft.com/office/drawing/2014/main" id="{FEF12B84-D6BA-447A-809E-8753EB9B2810}"/>
              </a:ext>
            </a:extLst>
          </p:cNvPr>
          <p:cNvSpPr/>
          <p:nvPr/>
        </p:nvSpPr>
        <p:spPr>
          <a:xfrm>
            <a:off x="1888734" y="2798077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CE51A6C-2A9B-4FEE-9043-E15F768933F2}"/>
              </a:ext>
            </a:extLst>
          </p:cNvPr>
          <p:cNvSpPr/>
          <p:nvPr/>
        </p:nvSpPr>
        <p:spPr>
          <a:xfrm>
            <a:off x="2492724" y="3628934"/>
            <a:ext cx="7206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circle-doodle_67622">
            <a:extLst>
              <a:ext uri="{FF2B5EF4-FFF2-40B4-BE49-F238E27FC236}">
                <a16:creationId xmlns:a16="http://schemas.microsoft.com/office/drawing/2014/main" id="{B95B0B80-4B20-4CBA-B157-B41D2B69B780}"/>
              </a:ext>
            </a:extLst>
          </p:cNvPr>
          <p:cNvSpPr/>
          <p:nvPr/>
        </p:nvSpPr>
        <p:spPr>
          <a:xfrm>
            <a:off x="1888734" y="3607016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982EBDC-0A43-442C-9CCF-74428F90B5BC}"/>
              </a:ext>
            </a:extLst>
          </p:cNvPr>
          <p:cNvSpPr/>
          <p:nvPr/>
        </p:nvSpPr>
        <p:spPr>
          <a:xfrm>
            <a:off x="2492724" y="4437874"/>
            <a:ext cx="7206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circle-doodle_67622">
            <a:extLst>
              <a:ext uri="{FF2B5EF4-FFF2-40B4-BE49-F238E27FC236}">
                <a16:creationId xmlns:a16="http://schemas.microsoft.com/office/drawing/2014/main" id="{766BC730-E143-4F04-BF60-0E2BF5C95071}"/>
              </a:ext>
            </a:extLst>
          </p:cNvPr>
          <p:cNvSpPr/>
          <p:nvPr/>
        </p:nvSpPr>
        <p:spPr>
          <a:xfrm>
            <a:off x="1888734" y="4415956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35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9F408377-0F37-4849-993E-29BBA3638379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9D12FD8-E472-4743-8230-BDD261231D02}"/>
              </a:ext>
            </a:extLst>
          </p:cNvPr>
          <p:cNvSpPr/>
          <p:nvPr/>
        </p:nvSpPr>
        <p:spPr>
          <a:xfrm>
            <a:off x="3011488" y="1298473"/>
            <a:ext cx="2351507" cy="2351507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t="-1035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3FB2213-1277-4E50-910F-8C18BD7695E9}"/>
              </a:ext>
            </a:extLst>
          </p:cNvPr>
          <p:cNvSpPr/>
          <p:nvPr/>
        </p:nvSpPr>
        <p:spPr>
          <a:xfrm>
            <a:off x="6057900" y="1921193"/>
            <a:ext cx="26821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1F72652-35E5-400B-923B-849B59A80AA1}"/>
              </a:ext>
            </a:extLst>
          </p:cNvPr>
          <p:cNvSpPr/>
          <p:nvPr/>
        </p:nvSpPr>
        <p:spPr>
          <a:xfrm>
            <a:off x="6057900" y="1213307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839F552-7E1F-4C7B-878A-68361C5B1CC5}"/>
              </a:ext>
            </a:extLst>
          </p:cNvPr>
          <p:cNvSpPr/>
          <p:nvPr/>
        </p:nvSpPr>
        <p:spPr>
          <a:xfrm>
            <a:off x="6118860" y="4424683"/>
            <a:ext cx="26821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0E44177-9712-48D8-B69D-95B2C458556F}"/>
              </a:ext>
            </a:extLst>
          </p:cNvPr>
          <p:cNvSpPr/>
          <p:nvPr/>
        </p:nvSpPr>
        <p:spPr>
          <a:xfrm>
            <a:off x="6118860" y="3716797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EBD525-FCD6-4180-8A41-544AE46D28A9}"/>
              </a:ext>
            </a:extLst>
          </p:cNvPr>
          <p:cNvSpPr/>
          <p:nvPr/>
        </p:nvSpPr>
        <p:spPr>
          <a:xfrm>
            <a:off x="3011488" y="3814343"/>
            <a:ext cx="2351507" cy="2351507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t="-1035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224BF21-244D-43E2-ADC6-8F45088B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945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9F408377-0F37-4849-993E-29BBA3638379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3FB2213-1277-4E50-910F-8C18BD7695E9}"/>
              </a:ext>
            </a:extLst>
          </p:cNvPr>
          <p:cNvSpPr/>
          <p:nvPr/>
        </p:nvSpPr>
        <p:spPr>
          <a:xfrm>
            <a:off x="755969" y="2820036"/>
            <a:ext cx="4608511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zh-CN" altLang="en-US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1F72652-35E5-400B-923B-849B59A80AA1}"/>
              </a:ext>
            </a:extLst>
          </p:cNvPr>
          <p:cNvSpPr/>
          <p:nvPr/>
        </p:nvSpPr>
        <p:spPr>
          <a:xfrm>
            <a:off x="755969" y="1635195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932E534C-4535-4EFD-96BD-2E6713FD98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76"/>
          <a:stretch/>
        </p:blipFill>
        <p:spPr>
          <a:xfrm>
            <a:off x="6400800" y="-272143"/>
            <a:ext cx="5791200" cy="713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933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57E2537E-F665-4D81-A105-851448BD2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9788" y="1415484"/>
            <a:ext cx="2948441" cy="4422662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13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4596449" y="2668429"/>
            <a:ext cx="6755764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6811D28-86D9-465C-93E5-16898CCC9FE0}"/>
              </a:ext>
            </a:extLst>
          </p:cNvPr>
          <p:cNvSpPr/>
          <p:nvPr/>
        </p:nvSpPr>
        <p:spPr>
          <a:xfrm>
            <a:off x="4596449" y="1346270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2548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CEA9AB1-D0EF-4BBA-A307-94031FB8F9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13"/>
          <a:stretch/>
        </p:blipFill>
        <p:spPr>
          <a:xfrm>
            <a:off x="1431966" y="-76200"/>
            <a:ext cx="3895725" cy="532913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D09B17D-9B01-42AE-BABA-82641D2B5901}"/>
              </a:ext>
            </a:extLst>
          </p:cNvPr>
          <p:cNvSpPr/>
          <p:nvPr/>
        </p:nvSpPr>
        <p:spPr>
          <a:xfrm>
            <a:off x="1431966" y="4135426"/>
            <a:ext cx="3895725" cy="117571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D7A5E994-6F96-44E7-A022-4ABDD1435FD5}"/>
              </a:ext>
            </a:extLst>
          </p:cNvPr>
          <p:cNvGrpSpPr/>
          <p:nvPr/>
        </p:nvGrpSpPr>
        <p:grpSpPr>
          <a:xfrm>
            <a:off x="1" y="1654629"/>
            <a:ext cx="3249668" cy="3442733"/>
            <a:chOff x="1" y="540259"/>
            <a:chExt cx="4301547" cy="4557104"/>
          </a:xfrm>
        </p:grpSpPr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0C74B9DE-F998-4470-866C-C7B30928E120}"/>
                </a:ext>
              </a:extLst>
            </p:cNvPr>
            <p:cNvSpPr/>
            <p:nvPr/>
          </p:nvSpPr>
          <p:spPr>
            <a:xfrm>
              <a:off x="1895475" y="540259"/>
              <a:ext cx="2406073" cy="4258034"/>
            </a:xfrm>
            <a:custGeom>
              <a:avLst/>
              <a:gdLst>
                <a:gd name="connsiteX0" fmla="*/ 809739 w 2406073"/>
                <a:gd name="connsiteY0" fmla="*/ 0 h 4258033"/>
                <a:gd name="connsiteX1" fmla="*/ 2406073 w 2406073"/>
                <a:gd name="connsiteY1" fmla="*/ 2960769 h 4258033"/>
                <a:gd name="connsiteX2" fmla="*/ 0 w 2406073"/>
                <a:gd name="connsiteY2" fmla="*/ 4258033 h 4258033"/>
                <a:gd name="connsiteX3" fmla="*/ 0 w 2406073"/>
                <a:gd name="connsiteY3" fmla="*/ 4178623 h 4258033"/>
                <a:gd name="connsiteX4" fmla="*/ 2311376 w 2406073"/>
                <a:gd name="connsiteY4" fmla="*/ 2932416 h 4258033"/>
                <a:gd name="connsiteX5" fmla="*/ 781385 w 2406073"/>
                <a:gd name="connsiteY5" fmla="*/ 94698 h 4258033"/>
                <a:gd name="connsiteX6" fmla="*/ 0 w 2406073"/>
                <a:gd name="connsiteY6" fmla="*/ 515991 h 4258033"/>
                <a:gd name="connsiteX7" fmla="*/ 0 w 2406073"/>
                <a:gd name="connsiteY7" fmla="*/ 436581 h 4258033"/>
                <a:gd name="connsiteX8" fmla="*/ 809739 w 2406073"/>
                <a:gd name="connsiteY8" fmla="*/ 0 h 4258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6073" h="4258033">
                  <a:moveTo>
                    <a:pt x="809739" y="0"/>
                  </a:moveTo>
                  <a:lnTo>
                    <a:pt x="2406073" y="2960769"/>
                  </a:lnTo>
                  <a:lnTo>
                    <a:pt x="0" y="4258033"/>
                  </a:lnTo>
                  <a:lnTo>
                    <a:pt x="0" y="4178623"/>
                  </a:lnTo>
                  <a:lnTo>
                    <a:pt x="2311376" y="2932416"/>
                  </a:lnTo>
                  <a:lnTo>
                    <a:pt x="781385" y="94698"/>
                  </a:lnTo>
                  <a:lnTo>
                    <a:pt x="0" y="515991"/>
                  </a:lnTo>
                  <a:lnTo>
                    <a:pt x="0" y="436581"/>
                  </a:lnTo>
                  <a:lnTo>
                    <a:pt x="80973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B4A09F7E-8DBA-4BAE-86DF-4A0559AEF4BC}"/>
                </a:ext>
              </a:extLst>
            </p:cNvPr>
            <p:cNvSpPr/>
            <p:nvPr/>
          </p:nvSpPr>
          <p:spPr>
            <a:xfrm>
              <a:off x="1" y="976840"/>
              <a:ext cx="1895475" cy="1101380"/>
            </a:xfrm>
            <a:custGeom>
              <a:avLst/>
              <a:gdLst>
                <a:gd name="connsiteX0" fmla="*/ 1895475 w 1895475"/>
                <a:gd name="connsiteY0" fmla="*/ 0 h 1101379"/>
                <a:gd name="connsiteX1" fmla="*/ 1895475 w 1895475"/>
                <a:gd name="connsiteY1" fmla="*/ 79410 h 1101379"/>
                <a:gd name="connsiteX2" fmla="*/ 0 w 1895475"/>
                <a:gd name="connsiteY2" fmla="*/ 1101379 h 1101379"/>
                <a:gd name="connsiteX3" fmla="*/ 0 w 1895475"/>
                <a:gd name="connsiteY3" fmla="*/ 1021968 h 1101379"/>
                <a:gd name="connsiteX4" fmla="*/ 1895475 w 1895475"/>
                <a:gd name="connsiteY4" fmla="*/ 0 h 11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5475" h="1101379">
                  <a:moveTo>
                    <a:pt x="1895475" y="0"/>
                  </a:moveTo>
                  <a:lnTo>
                    <a:pt x="1895475" y="79410"/>
                  </a:lnTo>
                  <a:lnTo>
                    <a:pt x="0" y="1101379"/>
                  </a:lnTo>
                  <a:lnTo>
                    <a:pt x="0" y="1021968"/>
                  </a:lnTo>
                  <a:lnTo>
                    <a:pt x="1895475" y="0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63557D9A-DE77-471F-AC8D-2DE7DC120C3A}"/>
                </a:ext>
              </a:extLst>
            </p:cNvPr>
            <p:cNvSpPr/>
            <p:nvPr/>
          </p:nvSpPr>
          <p:spPr>
            <a:xfrm>
              <a:off x="1" y="2463293"/>
              <a:ext cx="1895475" cy="2634070"/>
            </a:xfrm>
            <a:custGeom>
              <a:avLst/>
              <a:gdLst>
                <a:gd name="connsiteX0" fmla="*/ 0 w 1895475"/>
                <a:gd name="connsiteY0" fmla="*/ 0 h 2634069"/>
                <a:gd name="connsiteX1" fmla="*/ 1369133 w 1895475"/>
                <a:gd name="connsiteY1" fmla="*/ 2539372 h 2634069"/>
                <a:gd name="connsiteX2" fmla="*/ 1895475 w 1895475"/>
                <a:gd name="connsiteY2" fmla="*/ 2255589 h 2634069"/>
                <a:gd name="connsiteX3" fmla="*/ 1895475 w 1895475"/>
                <a:gd name="connsiteY3" fmla="*/ 2334999 h 2634069"/>
                <a:gd name="connsiteX4" fmla="*/ 1340780 w 1895475"/>
                <a:gd name="connsiteY4" fmla="*/ 2634069 h 2634069"/>
                <a:gd name="connsiteX5" fmla="*/ 0 w 1895475"/>
                <a:gd name="connsiteY5" fmla="*/ 147286 h 2634069"/>
                <a:gd name="connsiteX6" fmla="*/ 0 w 1895475"/>
                <a:gd name="connsiteY6" fmla="*/ 0 h 2634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5475" h="2634069">
                  <a:moveTo>
                    <a:pt x="0" y="0"/>
                  </a:moveTo>
                  <a:lnTo>
                    <a:pt x="1369133" y="2539372"/>
                  </a:lnTo>
                  <a:lnTo>
                    <a:pt x="1895475" y="2255589"/>
                  </a:lnTo>
                  <a:lnTo>
                    <a:pt x="1895475" y="2334999"/>
                  </a:lnTo>
                  <a:lnTo>
                    <a:pt x="1340780" y="2634069"/>
                  </a:lnTo>
                  <a:lnTo>
                    <a:pt x="0" y="147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4DA270D-A566-4301-8DC5-D9FFEE5A5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14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E84E8A92-3A5C-422A-8DB6-97BA0727DE1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96000" y="1737696"/>
            <a:ext cx="5162550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强调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6F21B0A-7FC7-4BA7-B07F-BECE590F8DC1}"/>
              </a:ext>
            </a:extLst>
          </p:cNvPr>
          <p:cNvSpPr/>
          <p:nvPr/>
        </p:nvSpPr>
        <p:spPr>
          <a:xfrm>
            <a:off x="6029324" y="2800397"/>
            <a:ext cx="53228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草酸二乙酯，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BC2E031-6596-44D8-8581-D89B288BF5D0}"/>
              </a:ext>
            </a:extLst>
          </p:cNvPr>
          <p:cNvSpPr txBox="1"/>
          <p:nvPr/>
        </p:nvSpPr>
        <p:spPr>
          <a:xfrm>
            <a:off x="6096000" y="4169493"/>
            <a:ext cx="50534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4.3</a:t>
            </a:r>
            <a:r>
              <a:rPr lang="zh-CN" altLang="en-US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GPA</a:t>
            </a:r>
            <a:endParaRPr lang="zh-CN" altLang="en-US" sz="48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0793C17-E4E3-41E5-9528-0D12FF6188A9}"/>
              </a:ext>
            </a:extLst>
          </p:cNvPr>
          <p:cNvSpPr/>
          <p:nvPr/>
        </p:nvSpPr>
        <p:spPr>
          <a:xfrm>
            <a:off x="6029324" y="4959262"/>
            <a:ext cx="5322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草酸二乙酯，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99FE2A75-6DCA-4267-864D-AD06A4626B48}"/>
              </a:ext>
            </a:extLst>
          </p:cNvPr>
          <p:cNvSpPr/>
          <p:nvPr/>
        </p:nvSpPr>
        <p:spPr>
          <a:xfrm>
            <a:off x="1614115" y="4498393"/>
            <a:ext cx="35314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说明说明说明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E4D19D5-D650-4662-8B63-C6EC7573A253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</p:spTree>
    <p:extLst>
      <p:ext uri="{BB962C8B-B14F-4D97-AF65-F5344CB8AC3E}">
        <p14:creationId xmlns:p14="http://schemas.microsoft.com/office/powerpoint/2010/main" val="554266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5B49F7F-C4BC-443F-A0C2-0854ABA9F4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90"/>
          <a:stretch/>
        </p:blipFill>
        <p:spPr>
          <a:xfrm>
            <a:off x="5003615" y="7937"/>
            <a:ext cx="7188385" cy="6850063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7C8BB137-7A39-4E3F-BEC0-C65081CB631F}"/>
              </a:ext>
            </a:extLst>
          </p:cNvPr>
          <p:cNvSpPr/>
          <p:nvPr/>
        </p:nvSpPr>
        <p:spPr>
          <a:xfrm>
            <a:off x="1249120" y="2759322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强调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C23376D-667C-497B-AA80-8C22887EAC9E}"/>
              </a:ext>
            </a:extLst>
          </p:cNvPr>
          <p:cNvSpPr/>
          <p:nvPr/>
        </p:nvSpPr>
        <p:spPr>
          <a:xfrm>
            <a:off x="839788" y="4807797"/>
            <a:ext cx="405127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说明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93763C4-3DDB-4153-A91A-54346F21C6CC}"/>
              </a:ext>
            </a:extLst>
          </p:cNvPr>
          <p:cNvSpPr/>
          <p:nvPr/>
        </p:nvSpPr>
        <p:spPr>
          <a:xfrm>
            <a:off x="839788" y="1700213"/>
            <a:ext cx="3933635" cy="2826105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E894D75-F57E-4392-A343-4C0B2CF86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15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DB49A12-CB09-45CF-9F92-FFC446A66E77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</p:spTree>
    <p:extLst>
      <p:ext uri="{BB962C8B-B14F-4D97-AF65-F5344CB8AC3E}">
        <p14:creationId xmlns:p14="http://schemas.microsoft.com/office/powerpoint/2010/main" val="2751363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41B0929B-95A2-4896-9028-45B8199DF525}"/>
              </a:ext>
            </a:extLst>
          </p:cNvPr>
          <p:cNvSpPr/>
          <p:nvPr/>
        </p:nvSpPr>
        <p:spPr>
          <a:xfrm>
            <a:off x="838200" y="-7937"/>
            <a:ext cx="5045056" cy="6858000"/>
          </a:xfrm>
          <a:prstGeom prst="rect">
            <a:avLst/>
          </a:prstGeom>
          <a:solidFill>
            <a:schemeClr val="bg2">
              <a:lumMod val="2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3FF1DAC-7C0A-493B-8C8C-F935C89F2BA6}"/>
              </a:ext>
            </a:extLst>
          </p:cNvPr>
          <p:cNvSpPr/>
          <p:nvPr/>
        </p:nvSpPr>
        <p:spPr>
          <a:xfrm>
            <a:off x="1538624" y="603251"/>
            <a:ext cx="4941979" cy="1385887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E98167F-11A3-4FD0-B442-450A96417697}"/>
              </a:ext>
            </a:extLst>
          </p:cNvPr>
          <p:cNvSpPr txBox="1"/>
          <p:nvPr/>
        </p:nvSpPr>
        <p:spPr>
          <a:xfrm>
            <a:off x="1805708" y="75208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473D3B-A7AC-4F6C-B2B7-CDDF399960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9CA54AC7-8B74-4520-B1EE-E45E3D31081A}" type="slidenum"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16</a:t>
            </a:fld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2243FC-8B83-4B05-B50A-133463FF41EC}"/>
              </a:ext>
            </a:extLst>
          </p:cNvPr>
          <p:cNvSpPr/>
          <p:nvPr/>
        </p:nvSpPr>
        <p:spPr>
          <a:xfrm>
            <a:off x="1426844" y="2767280"/>
            <a:ext cx="391477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草酸二乙酯，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3BDA5F0-7445-4689-AABB-F8804EA947F4}"/>
              </a:ext>
            </a:extLst>
          </p:cNvPr>
          <p:cNvSpPr/>
          <p:nvPr/>
        </p:nvSpPr>
        <p:spPr>
          <a:xfrm>
            <a:off x="1426844" y="4443680"/>
            <a:ext cx="391477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草酸二乙酯，</a:t>
            </a:r>
          </a:p>
        </p:txBody>
      </p:sp>
    </p:spTree>
    <p:extLst>
      <p:ext uri="{BB962C8B-B14F-4D97-AF65-F5344CB8AC3E}">
        <p14:creationId xmlns:p14="http://schemas.microsoft.com/office/powerpoint/2010/main" val="3080837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2902403" y="1656938"/>
            <a:ext cx="6365875" cy="993775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感谢！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4481965" y="2175291"/>
            <a:ext cx="1603375" cy="2825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Thank you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！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6BF43A4D-4460-4F43-837C-70D1D7BA652C}"/>
              </a:ext>
            </a:extLst>
          </p:cNvPr>
          <p:cNvSpPr txBox="1">
            <a:spLocks/>
          </p:cNvSpPr>
          <p:nvPr/>
        </p:nvSpPr>
        <p:spPr>
          <a:xfrm>
            <a:off x="4724400" y="51971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spc="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3201E80-3AEA-4555-9E14-459E3F91C8AA}"/>
              </a:ext>
            </a:extLst>
          </p:cNvPr>
          <p:cNvCxnSpPr/>
          <p:nvPr/>
        </p:nvCxnSpPr>
        <p:spPr>
          <a:xfrm>
            <a:off x="2967945" y="2579556"/>
            <a:ext cx="52292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副标题 2">
            <a:extLst>
              <a:ext uri="{FF2B5EF4-FFF2-40B4-BE49-F238E27FC236}">
                <a16:creationId xmlns:a16="http://schemas.microsoft.com/office/drawing/2014/main" id="{1F41AB01-FFF0-4EB8-BA79-CAA7D397ED1F}"/>
              </a:ext>
            </a:extLst>
          </p:cNvPr>
          <p:cNvSpPr txBox="1">
            <a:spLocks/>
          </p:cNvSpPr>
          <p:nvPr/>
        </p:nvSpPr>
        <p:spPr>
          <a:xfrm>
            <a:off x="2967946" y="2721870"/>
            <a:ext cx="6364968" cy="21920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Reference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Wu, J., et al. (2021). "Rapid digital light 3D printing enabled by a soft and deformable hydrogel separation interface." Nature Communications 12(1): 6070-6070.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Zhang, Y., et al. (2021). "Radical photoinitiation with LEDs and applications in the 3D printing of composites." Chemical Society Reviews 50(6): 3824-3841.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Ngo, T. D., et al. (2018). "Additive manufacturing (3D printing): A review of materials, methods, applications and challenges." Composites Part B-Engineering 143: 172-196.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Quan, H., et al. (2020). "Photo-curing 3D printing technique and its challenges." Bioactive Materials 5(1): 110-115.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Kim, S. H., et al. (2018). "Precisely printable and biocompatible silk fibroin </a:t>
            </a:r>
            <a:r>
              <a:rPr lang="en-US" altLang="zh-CN" sz="900" dirty="0" err="1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bioink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for digital light processing 3D printing." Nature Communications 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zh-CN" altLang="en-US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0AAEF21-8AC5-45DA-B378-518EF9C5A29C}"/>
              </a:ext>
            </a:extLst>
          </p:cNvPr>
          <p:cNvGrpSpPr/>
          <p:nvPr/>
        </p:nvGrpSpPr>
        <p:grpSpPr>
          <a:xfrm>
            <a:off x="2380340" y="1975615"/>
            <a:ext cx="317908" cy="2739507"/>
            <a:chOff x="2485793" y="2025877"/>
            <a:chExt cx="339226" cy="2287874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6D9CA1E-FBDC-4F22-B06C-186CC3DF4817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EBFD1EB-82C3-4A83-A2FC-8F130092D396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FD25B65-BE5C-48A0-9071-7BC76F5C791C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41B8E4-C417-42DD-BEC4-9665394AD453}"/>
              </a:ext>
            </a:extLst>
          </p:cNvPr>
          <p:cNvGrpSpPr/>
          <p:nvPr/>
        </p:nvGrpSpPr>
        <p:grpSpPr>
          <a:xfrm flipH="1">
            <a:off x="9446150" y="1975615"/>
            <a:ext cx="365510" cy="2733190"/>
            <a:chOff x="2485793" y="2025877"/>
            <a:chExt cx="339226" cy="2287874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1D644CB-0A3B-4EF4-BA63-FF99A29FFA24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920F211-370E-452C-BB43-C55B5C474110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F5A13F3-4F8B-4474-BDF8-11B17ADB8250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D57FF5-F68B-48C0-8B4E-B104DF9928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5580378"/>
            <a:ext cx="2743200" cy="365125"/>
          </a:xfrm>
        </p:spPr>
        <p:txBody>
          <a:bodyPr/>
          <a:lstStyle/>
          <a:p>
            <a:fld id="{FE50A50F-BFEC-4097-AA6B-D2F73726B853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2025/2/26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84718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2902404" y="1656938"/>
            <a:ext cx="3131714" cy="993775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全媒体中心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5876390" y="2107863"/>
            <a:ext cx="1022208" cy="396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出品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3201E80-3AEA-4555-9E14-459E3F91C8AA}"/>
              </a:ext>
            </a:extLst>
          </p:cNvPr>
          <p:cNvCxnSpPr/>
          <p:nvPr/>
        </p:nvCxnSpPr>
        <p:spPr>
          <a:xfrm>
            <a:off x="2967945" y="2579556"/>
            <a:ext cx="52292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副标题 2">
            <a:extLst>
              <a:ext uri="{FF2B5EF4-FFF2-40B4-BE49-F238E27FC236}">
                <a16:creationId xmlns:a16="http://schemas.microsoft.com/office/drawing/2014/main" id="{1F41AB01-FFF0-4EB8-BA79-CAA7D397ED1F}"/>
              </a:ext>
            </a:extLst>
          </p:cNvPr>
          <p:cNvSpPr txBox="1">
            <a:spLocks/>
          </p:cNvSpPr>
          <p:nvPr/>
        </p:nvSpPr>
        <p:spPr>
          <a:xfrm>
            <a:off x="2967946" y="2721871"/>
            <a:ext cx="6364968" cy="10750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105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2022.02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摄影提供：李丰 钱建豪 刘扬帆 </a:t>
            </a:r>
            <a:endParaRPr lang="en-US" altLang="zh-CN" sz="105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模板制作：骆睿昊</a:t>
            </a:r>
            <a:endParaRPr lang="en-US" altLang="zh-CN" sz="105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zh-CN" sz="105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zh-CN" altLang="en-US" sz="105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0AAEF21-8AC5-45DA-B378-518EF9C5A29C}"/>
              </a:ext>
            </a:extLst>
          </p:cNvPr>
          <p:cNvGrpSpPr/>
          <p:nvPr/>
        </p:nvGrpSpPr>
        <p:grpSpPr>
          <a:xfrm>
            <a:off x="2380340" y="1975615"/>
            <a:ext cx="317908" cy="1453385"/>
            <a:chOff x="2485793" y="2025877"/>
            <a:chExt cx="339226" cy="2287874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6D9CA1E-FBDC-4F22-B06C-186CC3DF4817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EBFD1EB-82C3-4A83-A2FC-8F130092D396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FD25B65-BE5C-48A0-9071-7BC76F5C791C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41B8E4-C417-42DD-BEC4-9665394AD453}"/>
              </a:ext>
            </a:extLst>
          </p:cNvPr>
          <p:cNvGrpSpPr/>
          <p:nvPr/>
        </p:nvGrpSpPr>
        <p:grpSpPr>
          <a:xfrm flipH="1">
            <a:off x="9446150" y="1975615"/>
            <a:ext cx="365510" cy="1450033"/>
            <a:chOff x="2485793" y="2025877"/>
            <a:chExt cx="339226" cy="2287874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1D644CB-0A3B-4EF4-BA63-FF99A29FFA24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920F211-370E-452C-BB43-C55B5C474110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F5A13F3-4F8B-4474-BDF8-11B17ADB8250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5797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F510C491-50FB-4DD8-A611-AD7A0A4D31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70" r="11480"/>
          <a:stretch/>
        </p:blipFill>
        <p:spPr>
          <a:xfrm>
            <a:off x="1" y="0"/>
            <a:ext cx="3884742" cy="6850063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71CE8ED-8678-450E-9E5B-D4EF279F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2CA6EC6-996E-405C-8000-444F23207912}"/>
              </a:ext>
            </a:extLst>
          </p:cNvPr>
          <p:cNvSpPr/>
          <p:nvPr/>
        </p:nvSpPr>
        <p:spPr>
          <a:xfrm>
            <a:off x="-1" y="2862943"/>
            <a:ext cx="3884742" cy="4024116"/>
          </a:xfrm>
          <a:prstGeom prst="rect">
            <a:avLst/>
          </a:prstGeom>
          <a:gradFill flip="none" rotWithShape="1">
            <a:gsLst>
              <a:gs pos="100000">
                <a:schemeClr val="tx1">
                  <a:lumMod val="95000"/>
                  <a:lumOff val="5000"/>
                  <a:alpha val="62000"/>
                </a:schemeClr>
              </a:gs>
              <a:gs pos="12000">
                <a:schemeClr val="tx1">
                  <a:lumMod val="95000"/>
                  <a:lumOff val="5000"/>
                  <a:alpha val="0"/>
                </a:schemeClr>
              </a:gs>
            </a:gsLst>
            <a:lin ang="5400000" scaled="1"/>
            <a:tileRect/>
          </a:gra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48C4817-53F7-4970-8E0C-1E12182B055C}"/>
              </a:ext>
            </a:extLst>
          </p:cNvPr>
          <p:cNvGrpSpPr/>
          <p:nvPr/>
        </p:nvGrpSpPr>
        <p:grpSpPr>
          <a:xfrm>
            <a:off x="1666006" y="397078"/>
            <a:ext cx="339226" cy="2282598"/>
            <a:chOff x="2485793" y="2025877"/>
            <a:chExt cx="339226" cy="2282598"/>
          </a:xfrm>
          <a:solidFill>
            <a:schemeClr val="bg1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8B572BF-1037-4B23-BECB-48B52A5BA788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5C0EDD9E-F11B-4DC8-AE98-A82C91EE2D03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AD81362-6955-45F7-B7AF-4335C7E3EE6A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7268FC5-485A-4320-9845-FF9BC0695798}"/>
              </a:ext>
            </a:extLst>
          </p:cNvPr>
          <p:cNvGrpSpPr/>
          <p:nvPr/>
        </p:nvGrpSpPr>
        <p:grpSpPr>
          <a:xfrm flipH="1">
            <a:off x="3988919" y="397078"/>
            <a:ext cx="339226" cy="2282598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9927BC6-FFC1-40D4-AEEE-FF6BCF773D9A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1B93C0F-A8A2-4BEC-B8D4-996B8766162A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8E11F6F-9D39-42B7-839E-2E9980ABEBF3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2" name="标题 1">
            <a:extLst>
              <a:ext uri="{FF2B5EF4-FFF2-40B4-BE49-F238E27FC236}">
                <a16:creationId xmlns:a16="http://schemas.microsoft.com/office/drawing/2014/main" id="{9F851B4D-1849-436B-B634-FFA4F1EEAF99}"/>
              </a:ext>
            </a:extLst>
          </p:cNvPr>
          <p:cNvSpPr txBox="1">
            <a:spLocks/>
          </p:cNvSpPr>
          <p:nvPr/>
        </p:nvSpPr>
        <p:spPr>
          <a:xfrm>
            <a:off x="2318356" y="1172510"/>
            <a:ext cx="1751347" cy="136382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目录</a:t>
            </a:r>
          </a:p>
        </p:txBody>
      </p:sp>
      <p:sp>
        <p:nvSpPr>
          <p:cNvPr id="33" name="circle-doodle_67622">
            <a:extLst>
              <a:ext uri="{FF2B5EF4-FFF2-40B4-BE49-F238E27FC236}">
                <a16:creationId xmlns:a16="http://schemas.microsoft.com/office/drawing/2014/main" id="{A08BBFC8-5A3E-4C3E-AA74-0F4C29571954}"/>
              </a:ext>
            </a:extLst>
          </p:cNvPr>
          <p:cNvSpPr/>
          <p:nvPr/>
        </p:nvSpPr>
        <p:spPr>
          <a:xfrm>
            <a:off x="6213318" y="1749468"/>
            <a:ext cx="151257" cy="503508"/>
          </a:xfrm>
          <a:custGeom>
            <a:avLst/>
            <a:gdLst>
              <a:gd name="T0" fmla="*/ 724 w 3846"/>
              <a:gd name="T1" fmla="*/ 1520 h 12800"/>
              <a:gd name="T2" fmla="*/ 0 w 3846"/>
              <a:gd name="T3" fmla="*/ 836 h 12800"/>
              <a:gd name="T4" fmla="*/ 857 w 3846"/>
              <a:gd name="T5" fmla="*/ 0 h 12800"/>
              <a:gd name="T6" fmla="*/ 3611 w 3846"/>
              <a:gd name="T7" fmla="*/ 0 h 12800"/>
              <a:gd name="T8" fmla="*/ 1939 w 3846"/>
              <a:gd name="T9" fmla="*/ 1520 h 12800"/>
              <a:gd name="T10" fmla="*/ 724 w 3846"/>
              <a:gd name="T11" fmla="*/ 1520 h 12800"/>
              <a:gd name="T12" fmla="*/ 1725 w 3846"/>
              <a:gd name="T13" fmla="*/ 7102 h 12800"/>
              <a:gd name="T14" fmla="*/ 2538 w 3846"/>
              <a:gd name="T15" fmla="*/ 6399 h 12800"/>
              <a:gd name="T16" fmla="*/ 3245 w 3846"/>
              <a:gd name="T17" fmla="*/ 7102 h 12800"/>
              <a:gd name="T18" fmla="*/ 2803 w 3846"/>
              <a:gd name="T19" fmla="*/ 12040 h 12800"/>
              <a:gd name="T20" fmla="*/ 1977 w 3846"/>
              <a:gd name="T21" fmla="*/ 12800 h 12800"/>
              <a:gd name="T22" fmla="*/ 1284 w 3846"/>
              <a:gd name="T23" fmla="*/ 12040 h 12800"/>
              <a:gd name="T24" fmla="*/ 1725 w 3846"/>
              <a:gd name="T25" fmla="*/ 7102 h 12800"/>
              <a:gd name="T26" fmla="*/ 2193 w 3846"/>
              <a:gd name="T27" fmla="*/ 1804 h 12800"/>
              <a:gd name="T28" fmla="*/ 3846 w 3846"/>
              <a:gd name="T29" fmla="*/ 304 h 12800"/>
              <a:gd name="T30" fmla="*/ 3378 w 3846"/>
              <a:gd name="T31" fmla="*/ 5583 h 12800"/>
              <a:gd name="T32" fmla="*/ 2538 w 3846"/>
              <a:gd name="T33" fmla="*/ 6400 h 12800"/>
              <a:gd name="T34" fmla="*/ 1858 w 3846"/>
              <a:gd name="T35" fmla="*/ 5583 h 12800"/>
              <a:gd name="T36" fmla="*/ 2193 w 3846"/>
              <a:gd name="T37" fmla="*/ 1804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846" h="12800">
                <a:moveTo>
                  <a:pt x="724" y="1520"/>
                </a:moveTo>
                <a:lnTo>
                  <a:pt x="0" y="836"/>
                </a:lnTo>
                <a:lnTo>
                  <a:pt x="857" y="0"/>
                </a:lnTo>
                <a:lnTo>
                  <a:pt x="3611" y="0"/>
                </a:lnTo>
                <a:lnTo>
                  <a:pt x="1939" y="1520"/>
                </a:lnTo>
                <a:lnTo>
                  <a:pt x="724" y="1520"/>
                </a:lnTo>
                <a:close/>
                <a:moveTo>
                  <a:pt x="1725" y="7102"/>
                </a:moveTo>
                <a:lnTo>
                  <a:pt x="2538" y="6399"/>
                </a:lnTo>
                <a:lnTo>
                  <a:pt x="3245" y="7102"/>
                </a:lnTo>
                <a:lnTo>
                  <a:pt x="2803" y="12040"/>
                </a:lnTo>
                <a:lnTo>
                  <a:pt x="1977" y="12800"/>
                </a:lnTo>
                <a:lnTo>
                  <a:pt x="1284" y="12040"/>
                </a:lnTo>
                <a:lnTo>
                  <a:pt x="1725" y="7102"/>
                </a:lnTo>
                <a:close/>
                <a:moveTo>
                  <a:pt x="2193" y="1804"/>
                </a:moveTo>
                <a:lnTo>
                  <a:pt x="3846" y="304"/>
                </a:lnTo>
                <a:lnTo>
                  <a:pt x="3378" y="5583"/>
                </a:lnTo>
                <a:lnTo>
                  <a:pt x="2538" y="6400"/>
                </a:lnTo>
                <a:lnTo>
                  <a:pt x="1858" y="5583"/>
                </a:lnTo>
                <a:lnTo>
                  <a:pt x="2193" y="180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circle-doodle_67622">
            <a:extLst>
              <a:ext uri="{FF2B5EF4-FFF2-40B4-BE49-F238E27FC236}">
                <a16:creationId xmlns:a16="http://schemas.microsoft.com/office/drawing/2014/main" id="{2C88AE86-CA29-4788-9648-0B492DC46055}"/>
              </a:ext>
            </a:extLst>
          </p:cNvPr>
          <p:cNvSpPr/>
          <p:nvPr/>
        </p:nvSpPr>
        <p:spPr>
          <a:xfrm>
            <a:off x="6124415" y="2637070"/>
            <a:ext cx="329062" cy="503508"/>
          </a:xfrm>
          <a:custGeom>
            <a:avLst/>
            <a:gdLst>
              <a:gd name="T0" fmla="*/ 1655 w 8366"/>
              <a:gd name="T1" fmla="*/ 11072 h 12800"/>
              <a:gd name="T2" fmla="*/ 0 w 8366"/>
              <a:gd name="T3" fmla="*/ 12551 h 12800"/>
              <a:gd name="T4" fmla="*/ 406 w 8366"/>
              <a:gd name="T5" fmla="*/ 7983 h 12800"/>
              <a:gd name="T6" fmla="*/ 454 w 8366"/>
              <a:gd name="T7" fmla="*/ 7657 h 12800"/>
              <a:gd name="T8" fmla="*/ 569 w 8366"/>
              <a:gd name="T9" fmla="*/ 7426 h 12800"/>
              <a:gd name="T10" fmla="*/ 852 w 8366"/>
              <a:gd name="T11" fmla="*/ 7157 h 12800"/>
              <a:gd name="T12" fmla="*/ 1365 w 8366"/>
              <a:gd name="T13" fmla="*/ 6659 h 12800"/>
              <a:gd name="T14" fmla="*/ 1999 w 8366"/>
              <a:gd name="T15" fmla="*/ 7330 h 12800"/>
              <a:gd name="T16" fmla="*/ 1655 w 8366"/>
              <a:gd name="T17" fmla="*/ 11072 h 12800"/>
              <a:gd name="T18" fmla="*/ 5989 w 8366"/>
              <a:gd name="T19" fmla="*/ 11264 h 12800"/>
              <a:gd name="T20" fmla="*/ 6690 w 8366"/>
              <a:gd name="T21" fmla="*/ 12032 h 12800"/>
              <a:gd name="T22" fmla="*/ 5855 w 8366"/>
              <a:gd name="T23" fmla="*/ 12800 h 12800"/>
              <a:gd name="T24" fmla="*/ 213 w 8366"/>
              <a:gd name="T25" fmla="*/ 12800 h 12800"/>
              <a:gd name="T26" fmla="*/ 1940 w 8366"/>
              <a:gd name="T27" fmla="*/ 11264 h 12800"/>
              <a:gd name="T28" fmla="*/ 5989 w 8366"/>
              <a:gd name="T29" fmla="*/ 11264 h 12800"/>
              <a:gd name="T30" fmla="*/ 6414 w 8366"/>
              <a:gd name="T31" fmla="*/ 6908 h 12800"/>
              <a:gd name="T32" fmla="*/ 5593 w 8366"/>
              <a:gd name="T33" fmla="*/ 7177 h 12800"/>
              <a:gd name="T34" fmla="*/ 2293 w 8366"/>
              <a:gd name="T35" fmla="*/ 7177 h 12800"/>
              <a:gd name="T36" fmla="*/ 1594 w 8366"/>
              <a:gd name="T37" fmla="*/ 6429 h 12800"/>
              <a:gd name="T38" fmla="*/ 2140 w 8366"/>
              <a:gd name="T39" fmla="*/ 5872 h 12800"/>
              <a:gd name="T40" fmla="*/ 2394 w 8366"/>
              <a:gd name="T41" fmla="*/ 5699 h 12800"/>
              <a:gd name="T42" fmla="*/ 2657 w 8366"/>
              <a:gd name="T43" fmla="*/ 5642 h 12800"/>
              <a:gd name="T44" fmla="*/ 2964 w 8366"/>
              <a:gd name="T45" fmla="*/ 5642 h 12800"/>
              <a:gd name="T46" fmla="*/ 6284 w 8366"/>
              <a:gd name="T47" fmla="*/ 5642 h 12800"/>
              <a:gd name="T48" fmla="*/ 6983 w 8366"/>
              <a:gd name="T49" fmla="*/ 6391 h 12800"/>
              <a:gd name="T50" fmla="*/ 6414 w 8366"/>
              <a:gd name="T51" fmla="*/ 6908 h 12800"/>
              <a:gd name="T52" fmla="*/ 2567 w 8366"/>
              <a:gd name="T53" fmla="*/ 1536 h 12800"/>
              <a:gd name="T54" fmla="*/ 1868 w 8366"/>
              <a:gd name="T55" fmla="*/ 787 h 12800"/>
              <a:gd name="T56" fmla="*/ 2682 w 8366"/>
              <a:gd name="T57" fmla="*/ 0 h 12800"/>
              <a:gd name="T58" fmla="*/ 6597 w 8366"/>
              <a:gd name="T59" fmla="*/ 0 h 12800"/>
              <a:gd name="T60" fmla="*/ 7375 w 8366"/>
              <a:gd name="T61" fmla="*/ 345 h 12800"/>
              <a:gd name="T62" fmla="*/ 7632 w 8366"/>
              <a:gd name="T63" fmla="*/ 653 h 12800"/>
              <a:gd name="T64" fmla="*/ 6654 w 8366"/>
              <a:gd name="T65" fmla="*/ 1536 h 12800"/>
              <a:gd name="T66" fmla="*/ 2567 w 8366"/>
              <a:gd name="T67" fmla="*/ 1536 h 12800"/>
              <a:gd name="T68" fmla="*/ 6849 w 8366"/>
              <a:gd name="T69" fmla="*/ 1785 h 12800"/>
              <a:gd name="T70" fmla="*/ 7846 w 8366"/>
              <a:gd name="T71" fmla="*/ 902 h 12800"/>
              <a:gd name="T72" fmla="*/ 8186 w 8366"/>
              <a:gd name="T73" fmla="*/ 1286 h 12800"/>
              <a:gd name="T74" fmla="*/ 8325 w 8366"/>
              <a:gd name="T75" fmla="*/ 1554 h 12800"/>
              <a:gd name="T76" fmla="*/ 8359 w 8366"/>
              <a:gd name="T77" fmla="*/ 1727 h 12800"/>
              <a:gd name="T78" fmla="*/ 8355 w 8366"/>
              <a:gd name="T79" fmla="*/ 2111 h 12800"/>
              <a:gd name="T80" fmla="*/ 8085 w 8366"/>
              <a:gd name="T81" fmla="*/ 4951 h 12800"/>
              <a:gd name="T82" fmla="*/ 7746 w 8366"/>
              <a:gd name="T83" fmla="*/ 5680 h 12800"/>
              <a:gd name="T84" fmla="*/ 7214 w 8366"/>
              <a:gd name="T85" fmla="*/ 6179 h 12800"/>
              <a:gd name="T86" fmla="*/ 6517 w 8366"/>
              <a:gd name="T87" fmla="*/ 5450 h 12800"/>
              <a:gd name="T88" fmla="*/ 6849 w 8366"/>
              <a:gd name="T89" fmla="*/ 178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366" h="12800">
                <a:moveTo>
                  <a:pt x="1655" y="11072"/>
                </a:moveTo>
                <a:lnTo>
                  <a:pt x="0" y="12551"/>
                </a:lnTo>
                <a:lnTo>
                  <a:pt x="406" y="7983"/>
                </a:lnTo>
                <a:cubicBezTo>
                  <a:pt x="415" y="7868"/>
                  <a:pt x="425" y="7753"/>
                  <a:pt x="454" y="7657"/>
                </a:cubicBezTo>
                <a:cubicBezTo>
                  <a:pt x="485" y="7561"/>
                  <a:pt x="516" y="7484"/>
                  <a:pt x="569" y="7426"/>
                </a:cubicBezTo>
                <a:cubicBezTo>
                  <a:pt x="569" y="7426"/>
                  <a:pt x="676" y="7330"/>
                  <a:pt x="852" y="7157"/>
                </a:cubicBezTo>
                <a:lnTo>
                  <a:pt x="1365" y="6659"/>
                </a:lnTo>
                <a:lnTo>
                  <a:pt x="1999" y="7330"/>
                </a:lnTo>
                <a:lnTo>
                  <a:pt x="1655" y="11072"/>
                </a:lnTo>
                <a:close/>
                <a:moveTo>
                  <a:pt x="5989" y="11264"/>
                </a:moveTo>
                <a:lnTo>
                  <a:pt x="6690" y="12032"/>
                </a:lnTo>
                <a:lnTo>
                  <a:pt x="5855" y="12800"/>
                </a:lnTo>
                <a:lnTo>
                  <a:pt x="213" y="12800"/>
                </a:lnTo>
                <a:lnTo>
                  <a:pt x="1940" y="11264"/>
                </a:lnTo>
                <a:lnTo>
                  <a:pt x="5989" y="11264"/>
                </a:lnTo>
                <a:close/>
                <a:moveTo>
                  <a:pt x="6414" y="6908"/>
                </a:moveTo>
                <a:cubicBezTo>
                  <a:pt x="6202" y="7119"/>
                  <a:pt x="6034" y="7177"/>
                  <a:pt x="5593" y="7177"/>
                </a:cubicBezTo>
                <a:lnTo>
                  <a:pt x="2293" y="7177"/>
                </a:lnTo>
                <a:lnTo>
                  <a:pt x="1594" y="6429"/>
                </a:lnTo>
                <a:lnTo>
                  <a:pt x="2140" y="5872"/>
                </a:lnTo>
                <a:cubicBezTo>
                  <a:pt x="2211" y="5796"/>
                  <a:pt x="2301" y="5738"/>
                  <a:pt x="2394" y="5699"/>
                </a:cubicBezTo>
                <a:cubicBezTo>
                  <a:pt x="2486" y="5661"/>
                  <a:pt x="2561" y="5642"/>
                  <a:pt x="2657" y="5642"/>
                </a:cubicBezTo>
                <a:lnTo>
                  <a:pt x="2964" y="5642"/>
                </a:lnTo>
                <a:lnTo>
                  <a:pt x="6284" y="5642"/>
                </a:lnTo>
                <a:lnTo>
                  <a:pt x="6983" y="6391"/>
                </a:lnTo>
                <a:lnTo>
                  <a:pt x="6414" y="6908"/>
                </a:lnTo>
                <a:close/>
                <a:moveTo>
                  <a:pt x="2567" y="1536"/>
                </a:moveTo>
                <a:lnTo>
                  <a:pt x="1868" y="787"/>
                </a:lnTo>
                <a:lnTo>
                  <a:pt x="2682" y="0"/>
                </a:lnTo>
                <a:lnTo>
                  <a:pt x="6597" y="0"/>
                </a:lnTo>
                <a:cubicBezTo>
                  <a:pt x="6980" y="0"/>
                  <a:pt x="7161" y="96"/>
                  <a:pt x="7375" y="345"/>
                </a:cubicBezTo>
                <a:lnTo>
                  <a:pt x="7632" y="653"/>
                </a:lnTo>
                <a:lnTo>
                  <a:pt x="6654" y="1536"/>
                </a:lnTo>
                <a:lnTo>
                  <a:pt x="2567" y="1536"/>
                </a:lnTo>
                <a:close/>
                <a:moveTo>
                  <a:pt x="6849" y="1785"/>
                </a:moveTo>
                <a:lnTo>
                  <a:pt x="7846" y="902"/>
                </a:lnTo>
                <a:lnTo>
                  <a:pt x="8186" y="1286"/>
                </a:lnTo>
                <a:cubicBezTo>
                  <a:pt x="8228" y="1324"/>
                  <a:pt x="8275" y="1420"/>
                  <a:pt x="8325" y="1554"/>
                </a:cubicBezTo>
                <a:cubicBezTo>
                  <a:pt x="8349" y="1612"/>
                  <a:pt x="8355" y="1670"/>
                  <a:pt x="8359" y="1727"/>
                </a:cubicBezTo>
                <a:cubicBezTo>
                  <a:pt x="8366" y="1804"/>
                  <a:pt x="8359" y="1938"/>
                  <a:pt x="8355" y="2111"/>
                </a:cubicBezTo>
                <a:lnTo>
                  <a:pt x="8085" y="4951"/>
                </a:lnTo>
                <a:cubicBezTo>
                  <a:pt x="8057" y="5297"/>
                  <a:pt x="7993" y="5431"/>
                  <a:pt x="7746" y="5680"/>
                </a:cubicBezTo>
                <a:lnTo>
                  <a:pt x="7214" y="6179"/>
                </a:lnTo>
                <a:lnTo>
                  <a:pt x="6517" y="5450"/>
                </a:lnTo>
                <a:lnTo>
                  <a:pt x="6849" y="17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circle-doodle_67622">
            <a:extLst>
              <a:ext uri="{FF2B5EF4-FFF2-40B4-BE49-F238E27FC236}">
                <a16:creationId xmlns:a16="http://schemas.microsoft.com/office/drawing/2014/main" id="{11CC0CA8-EB58-4358-BD19-92735D42AA49}"/>
              </a:ext>
            </a:extLst>
          </p:cNvPr>
          <p:cNvSpPr/>
          <p:nvPr/>
        </p:nvSpPr>
        <p:spPr>
          <a:xfrm>
            <a:off x="6140189" y="3524672"/>
            <a:ext cx="297515" cy="503508"/>
          </a:xfrm>
          <a:custGeom>
            <a:avLst/>
            <a:gdLst>
              <a:gd name="T0" fmla="*/ 4959 w 7564"/>
              <a:gd name="T1" fmla="*/ 11264 h 12800"/>
              <a:gd name="T2" fmla="*/ 5746 w 7564"/>
              <a:gd name="T3" fmla="*/ 12147 h 12800"/>
              <a:gd name="T4" fmla="*/ 5338 w 7564"/>
              <a:gd name="T5" fmla="*/ 12531 h 12800"/>
              <a:gd name="T6" fmla="*/ 4441 w 7564"/>
              <a:gd name="T7" fmla="*/ 12800 h 12800"/>
              <a:gd name="T8" fmla="*/ 699 w 7564"/>
              <a:gd name="T9" fmla="*/ 12800 h 12800"/>
              <a:gd name="T10" fmla="*/ 0 w 7564"/>
              <a:gd name="T11" fmla="*/ 12052 h 12800"/>
              <a:gd name="T12" fmla="*/ 967 w 7564"/>
              <a:gd name="T13" fmla="*/ 11264 h 12800"/>
              <a:gd name="T14" fmla="*/ 4959 w 7564"/>
              <a:gd name="T15" fmla="*/ 11264 h 12800"/>
              <a:gd name="T16" fmla="*/ 5446 w 7564"/>
              <a:gd name="T17" fmla="*/ 5642 h 12800"/>
              <a:gd name="T18" fmla="*/ 6183 w 7564"/>
              <a:gd name="T19" fmla="*/ 6391 h 12800"/>
              <a:gd name="T20" fmla="*/ 5311 w 7564"/>
              <a:gd name="T21" fmla="*/ 7177 h 12800"/>
              <a:gd name="T22" fmla="*/ 1339 w 7564"/>
              <a:gd name="T23" fmla="*/ 7177 h 12800"/>
              <a:gd name="T24" fmla="*/ 579 w 7564"/>
              <a:gd name="T25" fmla="*/ 6390 h 12800"/>
              <a:gd name="T26" fmla="*/ 1473 w 7564"/>
              <a:gd name="T27" fmla="*/ 5641 h 12800"/>
              <a:gd name="T28" fmla="*/ 5446 w 7564"/>
              <a:gd name="T29" fmla="*/ 5641 h 12800"/>
              <a:gd name="T30" fmla="*/ 5446 w 7564"/>
              <a:gd name="T31" fmla="*/ 5642 h 12800"/>
              <a:gd name="T32" fmla="*/ 1824 w 7564"/>
              <a:gd name="T33" fmla="*/ 1536 h 12800"/>
              <a:gd name="T34" fmla="*/ 1106 w 7564"/>
              <a:gd name="T35" fmla="*/ 787 h 12800"/>
              <a:gd name="T36" fmla="*/ 1958 w 7564"/>
              <a:gd name="T37" fmla="*/ 0 h 12800"/>
              <a:gd name="T38" fmla="*/ 5739 w 7564"/>
              <a:gd name="T39" fmla="*/ 0 h 12800"/>
              <a:gd name="T40" fmla="*/ 6067 w 7564"/>
              <a:gd name="T41" fmla="*/ 19 h 12800"/>
              <a:gd name="T42" fmla="*/ 6577 w 7564"/>
              <a:gd name="T43" fmla="*/ 365 h 12800"/>
              <a:gd name="T44" fmla="*/ 6834 w 7564"/>
              <a:gd name="T45" fmla="*/ 672 h 12800"/>
              <a:gd name="T46" fmla="*/ 5816 w 7564"/>
              <a:gd name="T47" fmla="*/ 1536 h 12800"/>
              <a:gd name="T48" fmla="*/ 1824 w 7564"/>
              <a:gd name="T49" fmla="*/ 1536 h 12800"/>
              <a:gd name="T50" fmla="*/ 5542 w 7564"/>
              <a:gd name="T51" fmla="*/ 7407 h 12800"/>
              <a:gd name="T52" fmla="*/ 6412 w 7564"/>
              <a:gd name="T53" fmla="*/ 6601 h 12800"/>
              <a:gd name="T54" fmla="*/ 6750 w 7564"/>
              <a:gd name="T55" fmla="*/ 6946 h 12800"/>
              <a:gd name="T56" fmla="*/ 7031 w 7564"/>
              <a:gd name="T57" fmla="*/ 7522 h 12800"/>
              <a:gd name="T58" fmla="*/ 7036 w 7564"/>
              <a:gd name="T59" fmla="*/ 7810 h 12800"/>
              <a:gd name="T60" fmla="*/ 6761 w 7564"/>
              <a:gd name="T61" fmla="*/ 10804 h 12800"/>
              <a:gd name="T62" fmla="*/ 6385 w 7564"/>
              <a:gd name="T63" fmla="*/ 11553 h 12800"/>
              <a:gd name="T64" fmla="*/ 5939 w 7564"/>
              <a:gd name="T65" fmla="*/ 11936 h 12800"/>
              <a:gd name="T66" fmla="*/ 5215 w 7564"/>
              <a:gd name="T67" fmla="*/ 11111 h 12800"/>
              <a:gd name="T68" fmla="*/ 5542 w 7564"/>
              <a:gd name="T69" fmla="*/ 7407 h 12800"/>
              <a:gd name="T70" fmla="*/ 6045 w 7564"/>
              <a:gd name="T71" fmla="*/ 1746 h 12800"/>
              <a:gd name="T72" fmla="*/ 7046 w 7564"/>
              <a:gd name="T73" fmla="*/ 902 h 12800"/>
              <a:gd name="T74" fmla="*/ 7299 w 7564"/>
              <a:gd name="T75" fmla="*/ 1170 h 12800"/>
              <a:gd name="T76" fmla="*/ 7558 w 7564"/>
              <a:gd name="T77" fmla="*/ 1708 h 12800"/>
              <a:gd name="T78" fmla="*/ 7538 w 7564"/>
              <a:gd name="T79" fmla="*/ 2149 h 12800"/>
              <a:gd name="T80" fmla="*/ 7283 w 7564"/>
              <a:gd name="T81" fmla="*/ 4932 h 12800"/>
              <a:gd name="T82" fmla="*/ 6981 w 7564"/>
              <a:gd name="T83" fmla="*/ 5642 h 12800"/>
              <a:gd name="T84" fmla="*/ 6414 w 7564"/>
              <a:gd name="T85" fmla="*/ 6179 h 12800"/>
              <a:gd name="T86" fmla="*/ 5697 w 7564"/>
              <a:gd name="T87" fmla="*/ 5449 h 12800"/>
              <a:gd name="T88" fmla="*/ 6045 w 7564"/>
              <a:gd name="T89" fmla="*/ 1746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564" h="12800">
                <a:moveTo>
                  <a:pt x="4959" y="11264"/>
                </a:moveTo>
                <a:lnTo>
                  <a:pt x="5746" y="12147"/>
                </a:lnTo>
                <a:lnTo>
                  <a:pt x="5338" y="12531"/>
                </a:lnTo>
                <a:cubicBezTo>
                  <a:pt x="5125" y="12722"/>
                  <a:pt x="4882" y="12800"/>
                  <a:pt x="4441" y="12800"/>
                </a:cubicBezTo>
                <a:lnTo>
                  <a:pt x="699" y="12800"/>
                </a:lnTo>
                <a:lnTo>
                  <a:pt x="0" y="12052"/>
                </a:lnTo>
                <a:lnTo>
                  <a:pt x="967" y="11264"/>
                </a:lnTo>
                <a:lnTo>
                  <a:pt x="4959" y="11264"/>
                </a:lnTo>
                <a:close/>
                <a:moveTo>
                  <a:pt x="5446" y="5642"/>
                </a:moveTo>
                <a:lnTo>
                  <a:pt x="6183" y="6391"/>
                </a:lnTo>
                <a:lnTo>
                  <a:pt x="5311" y="7177"/>
                </a:lnTo>
                <a:lnTo>
                  <a:pt x="1339" y="7177"/>
                </a:lnTo>
                <a:lnTo>
                  <a:pt x="579" y="6390"/>
                </a:lnTo>
                <a:lnTo>
                  <a:pt x="1473" y="5641"/>
                </a:lnTo>
                <a:lnTo>
                  <a:pt x="5446" y="5641"/>
                </a:lnTo>
                <a:lnTo>
                  <a:pt x="5446" y="5642"/>
                </a:lnTo>
                <a:close/>
                <a:moveTo>
                  <a:pt x="1824" y="1536"/>
                </a:moveTo>
                <a:lnTo>
                  <a:pt x="1106" y="787"/>
                </a:lnTo>
                <a:lnTo>
                  <a:pt x="1958" y="0"/>
                </a:lnTo>
                <a:lnTo>
                  <a:pt x="5739" y="0"/>
                </a:lnTo>
                <a:cubicBezTo>
                  <a:pt x="5912" y="0"/>
                  <a:pt x="6028" y="19"/>
                  <a:pt x="6067" y="19"/>
                </a:cubicBezTo>
                <a:cubicBezTo>
                  <a:pt x="6203" y="38"/>
                  <a:pt x="6407" y="172"/>
                  <a:pt x="6577" y="365"/>
                </a:cubicBezTo>
                <a:lnTo>
                  <a:pt x="6834" y="672"/>
                </a:lnTo>
                <a:lnTo>
                  <a:pt x="5816" y="1536"/>
                </a:lnTo>
                <a:lnTo>
                  <a:pt x="1824" y="1536"/>
                </a:lnTo>
                <a:close/>
                <a:moveTo>
                  <a:pt x="5542" y="7407"/>
                </a:moveTo>
                <a:lnTo>
                  <a:pt x="6412" y="6601"/>
                </a:lnTo>
                <a:lnTo>
                  <a:pt x="6750" y="6946"/>
                </a:lnTo>
                <a:cubicBezTo>
                  <a:pt x="6941" y="7157"/>
                  <a:pt x="7012" y="7311"/>
                  <a:pt x="7031" y="7522"/>
                </a:cubicBezTo>
                <a:cubicBezTo>
                  <a:pt x="7039" y="7618"/>
                  <a:pt x="7048" y="7714"/>
                  <a:pt x="7036" y="7810"/>
                </a:cubicBezTo>
                <a:lnTo>
                  <a:pt x="6761" y="10804"/>
                </a:lnTo>
                <a:cubicBezTo>
                  <a:pt x="6734" y="11149"/>
                  <a:pt x="6652" y="11303"/>
                  <a:pt x="6385" y="11553"/>
                </a:cubicBezTo>
                <a:lnTo>
                  <a:pt x="5939" y="11936"/>
                </a:lnTo>
                <a:lnTo>
                  <a:pt x="5215" y="11111"/>
                </a:lnTo>
                <a:lnTo>
                  <a:pt x="5542" y="7407"/>
                </a:lnTo>
                <a:close/>
                <a:moveTo>
                  <a:pt x="6045" y="1746"/>
                </a:moveTo>
                <a:lnTo>
                  <a:pt x="7046" y="902"/>
                </a:lnTo>
                <a:lnTo>
                  <a:pt x="7299" y="1170"/>
                </a:lnTo>
                <a:cubicBezTo>
                  <a:pt x="7449" y="1343"/>
                  <a:pt x="7541" y="1516"/>
                  <a:pt x="7558" y="1708"/>
                </a:cubicBezTo>
                <a:cubicBezTo>
                  <a:pt x="7564" y="1785"/>
                  <a:pt x="7557" y="1919"/>
                  <a:pt x="7538" y="2149"/>
                </a:cubicBezTo>
                <a:lnTo>
                  <a:pt x="7283" y="4932"/>
                </a:lnTo>
                <a:cubicBezTo>
                  <a:pt x="7258" y="5296"/>
                  <a:pt x="7192" y="5431"/>
                  <a:pt x="6981" y="5642"/>
                </a:cubicBezTo>
                <a:lnTo>
                  <a:pt x="6414" y="6179"/>
                </a:lnTo>
                <a:lnTo>
                  <a:pt x="5697" y="5449"/>
                </a:lnTo>
                <a:lnTo>
                  <a:pt x="6045" y="174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899634D-1FC9-4AE5-8078-DD8C9AC4EA92}"/>
              </a:ext>
            </a:extLst>
          </p:cNvPr>
          <p:cNvSpPr txBox="1"/>
          <p:nvPr/>
        </p:nvSpPr>
        <p:spPr>
          <a:xfrm>
            <a:off x="6785533" y="1727528"/>
            <a:ext cx="3740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第一节标题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6FAB094-FF04-474E-BCAA-D3373D6F1895}"/>
              </a:ext>
            </a:extLst>
          </p:cNvPr>
          <p:cNvSpPr txBox="1"/>
          <p:nvPr/>
        </p:nvSpPr>
        <p:spPr>
          <a:xfrm>
            <a:off x="6785532" y="2628800"/>
            <a:ext cx="3740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第二节标题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608EFE2-BBC4-49DC-8876-17989BDCC8A7}"/>
              </a:ext>
            </a:extLst>
          </p:cNvPr>
          <p:cNvSpPr txBox="1"/>
          <p:nvPr/>
        </p:nvSpPr>
        <p:spPr>
          <a:xfrm>
            <a:off x="6785531" y="3526900"/>
            <a:ext cx="3740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第三节标题</a:t>
            </a:r>
          </a:p>
        </p:txBody>
      </p:sp>
      <p:sp>
        <p:nvSpPr>
          <p:cNvPr id="40" name="circle-doodle_67622">
            <a:extLst>
              <a:ext uri="{FF2B5EF4-FFF2-40B4-BE49-F238E27FC236}">
                <a16:creationId xmlns:a16="http://schemas.microsoft.com/office/drawing/2014/main" id="{35846BAB-E519-422A-89C1-2F76A668D516}"/>
              </a:ext>
            </a:extLst>
          </p:cNvPr>
          <p:cNvSpPr/>
          <p:nvPr/>
        </p:nvSpPr>
        <p:spPr>
          <a:xfrm>
            <a:off x="6122653" y="4425000"/>
            <a:ext cx="301039" cy="503508"/>
          </a:xfrm>
          <a:custGeom>
            <a:avLst/>
            <a:gdLst>
              <a:gd name="T0" fmla="*/ 1474 w 7654"/>
              <a:gd name="T1" fmla="*/ 5477 h 12800"/>
              <a:gd name="T2" fmla="*/ 675 w 7654"/>
              <a:gd name="T3" fmla="*/ 6230 h 12800"/>
              <a:gd name="T4" fmla="*/ 321 w 7654"/>
              <a:gd name="T5" fmla="*/ 5854 h 12800"/>
              <a:gd name="T6" fmla="*/ 6 w 7654"/>
              <a:gd name="T7" fmla="*/ 5270 h 12800"/>
              <a:gd name="T8" fmla="*/ 9 w 7654"/>
              <a:gd name="T9" fmla="*/ 4875 h 12800"/>
              <a:gd name="T10" fmla="*/ 387 w 7654"/>
              <a:gd name="T11" fmla="*/ 790 h 12800"/>
              <a:gd name="T12" fmla="*/ 1221 w 7654"/>
              <a:gd name="T13" fmla="*/ 0 h 12800"/>
              <a:gd name="T14" fmla="*/ 1893 w 7654"/>
              <a:gd name="T15" fmla="*/ 790 h 12800"/>
              <a:gd name="T16" fmla="*/ 1474 w 7654"/>
              <a:gd name="T17" fmla="*/ 5477 h 12800"/>
              <a:gd name="T18" fmla="*/ 5517 w 7654"/>
              <a:gd name="T19" fmla="*/ 5646 h 12800"/>
              <a:gd name="T20" fmla="*/ 6206 w 7654"/>
              <a:gd name="T21" fmla="*/ 6418 h 12800"/>
              <a:gd name="T22" fmla="*/ 5291 w 7654"/>
              <a:gd name="T23" fmla="*/ 7153 h 12800"/>
              <a:gd name="T24" fmla="*/ 2186 w 7654"/>
              <a:gd name="T25" fmla="*/ 7153 h 12800"/>
              <a:gd name="T26" fmla="*/ 1845 w 7654"/>
              <a:gd name="T27" fmla="*/ 7134 h 12800"/>
              <a:gd name="T28" fmla="*/ 1358 w 7654"/>
              <a:gd name="T29" fmla="*/ 6946 h 12800"/>
              <a:gd name="T30" fmla="*/ 881 w 7654"/>
              <a:gd name="T31" fmla="*/ 6438 h 12800"/>
              <a:gd name="T32" fmla="*/ 1734 w 7654"/>
              <a:gd name="T33" fmla="*/ 5647 h 12800"/>
              <a:gd name="T34" fmla="*/ 5517 w 7654"/>
              <a:gd name="T35" fmla="*/ 5647 h 12800"/>
              <a:gd name="T36" fmla="*/ 5517 w 7654"/>
              <a:gd name="T37" fmla="*/ 5646 h 12800"/>
              <a:gd name="T38" fmla="*/ 6661 w 7654"/>
              <a:gd name="T39" fmla="*/ 12047 h 12800"/>
              <a:gd name="T40" fmla="*/ 5842 w 7654"/>
              <a:gd name="T41" fmla="*/ 12800 h 12800"/>
              <a:gd name="T42" fmla="*/ 5155 w 7654"/>
              <a:gd name="T43" fmla="*/ 12047 h 12800"/>
              <a:gd name="T44" fmla="*/ 5574 w 7654"/>
              <a:gd name="T45" fmla="*/ 7378 h 12800"/>
              <a:gd name="T46" fmla="*/ 6378 w 7654"/>
              <a:gd name="T47" fmla="*/ 6663 h 12800"/>
              <a:gd name="T48" fmla="*/ 7080 w 7654"/>
              <a:gd name="T49" fmla="*/ 7378 h 12800"/>
              <a:gd name="T50" fmla="*/ 6661 w 7654"/>
              <a:gd name="T51" fmla="*/ 12047 h 12800"/>
              <a:gd name="T52" fmla="*/ 7234 w 7654"/>
              <a:gd name="T53" fmla="*/ 5477 h 12800"/>
              <a:gd name="T54" fmla="*/ 6415 w 7654"/>
              <a:gd name="T55" fmla="*/ 6230 h 12800"/>
              <a:gd name="T56" fmla="*/ 5746 w 7654"/>
              <a:gd name="T57" fmla="*/ 5458 h 12800"/>
              <a:gd name="T58" fmla="*/ 6148 w 7654"/>
              <a:gd name="T59" fmla="*/ 809 h 12800"/>
              <a:gd name="T60" fmla="*/ 6981 w 7654"/>
              <a:gd name="T61" fmla="*/ 0 h 12800"/>
              <a:gd name="T62" fmla="*/ 7654 w 7654"/>
              <a:gd name="T63" fmla="*/ 809 h 12800"/>
              <a:gd name="T64" fmla="*/ 7234 w 7654"/>
              <a:gd name="T65" fmla="*/ 5477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654" h="12800">
                <a:moveTo>
                  <a:pt x="1474" y="5477"/>
                </a:moveTo>
                <a:lnTo>
                  <a:pt x="675" y="6230"/>
                </a:lnTo>
                <a:lnTo>
                  <a:pt x="321" y="5854"/>
                </a:lnTo>
                <a:cubicBezTo>
                  <a:pt x="135" y="5666"/>
                  <a:pt x="23" y="5458"/>
                  <a:pt x="6" y="5270"/>
                </a:cubicBezTo>
                <a:cubicBezTo>
                  <a:pt x="0" y="5196"/>
                  <a:pt x="7" y="5063"/>
                  <a:pt x="9" y="4875"/>
                </a:cubicBezTo>
                <a:lnTo>
                  <a:pt x="387" y="790"/>
                </a:lnTo>
                <a:lnTo>
                  <a:pt x="1221" y="0"/>
                </a:lnTo>
                <a:lnTo>
                  <a:pt x="1893" y="790"/>
                </a:lnTo>
                <a:lnTo>
                  <a:pt x="1474" y="5477"/>
                </a:lnTo>
                <a:close/>
                <a:moveTo>
                  <a:pt x="5517" y="5646"/>
                </a:moveTo>
                <a:lnTo>
                  <a:pt x="6206" y="6418"/>
                </a:lnTo>
                <a:lnTo>
                  <a:pt x="5291" y="7153"/>
                </a:lnTo>
                <a:lnTo>
                  <a:pt x="2186" y="7153"/>
                </a:lnTo>
                <a:cubicBezTo>
                  <a:pt x="2016" y="7153"/>
                  <a:pt x="1903" y="7153"/>
                  <a:pt x="1845" y="7134"/>
                </a:cubicBezTo>
                <a:cubicBezTo>
                  <a:pt x="1676" y="7134"/>
                  <a:pt x="1461" y="7040"/>
                  <a:pt x="1358" y="6946"/>
                </a:cubicBezTo>
                <a:lnTo>
                  <a:pt x="881" y="6438"/>
                </a:lnTo>
                <a:lnTo>
                  <a:pt x="1734" y="5647"/>
                </a:lnTo>
                <a:lnTo>
                  <a:pt x="5517" y="5647"/>
                </a:lnTo>
                <a:lnTo>
                  <a:pt x="5517" y="5646"/>
                </a:lnTo>
                <a:close/>
                <a:moveTo>
                  <a:pt x="6661" y="12047"/>
                </a:moveTo>
                <a:lnTo>
                  <a:pt x="5842" y="12800"/>
                </a:lnTo>
                <a:lnTo>
                  <a:pt x="5155" y="12047"/>
                </a:lnTo>
                <a:lnTo>
                  <a:pt x="5574" y="7378"/>
                </a:lnTo>
                <a:lnTo>
                  <a:pt x="6378" y="6663"/>
                </a:lnTo>
                <a:lnTo>
                  <a:pt x="7080" y="7378"/>
                </a:lnTo>
                <a:lnTo>
                  <a:pt x="6661" y="12047"/>
                </a:lnTo>
                <a:close/>
                <a:moveTo>
                  <a:pt x="7234" y="5477"/>
                </a:moveTo>
                <a:lnTo>
                  <a:pt x="6415" y="6230"/>
                </a:lnTo>
                <a:lnTo>
                  <a:pt x="5746" y="5458"/>
                </a:lnTo>
                <a:lnTo>
                  <a:pt x="6148" y="809"/>
                </a:lnTo>
                <a:lnTo>
                  <a:pt x="6981" y="0"/>
                </a:lnTo>
                <a:lnTo>
                  <a:pt x="7654" y="809"/>
                </a:lnTo>
                <a:lnTo>
                  <a:pt x="7234" y="547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79B80BD-ED66-43FA-B91E-804E70A1FB56}"/>
              </a:ext>
            </a:extLst>
          </p:cNvPr>
          <p:cNvSpPr txBox="1"/>
          <p:nvPr/>
        </p:nvSpPr>
        <p:spPr>
          <a:xfrm>
            <a:off x="6769757" y="4427228"/>
            <a:ext cx="3740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第三节标题</a:t>
            </a:r>
          </a:p>
        </p:txBody>
      </p:sp>
      <p:sp>
        <p:nvSpPr>
          <p:cNvPr id="41" name="circle-doodle_67622">
            <a:extLst>
              <a:ext uri="{FF2B5EF4-FFF2-40B4-BE49-F238E27FC236}">
                <a16:creationId xmlns:a16="http://schemas.microsoft.com/office/drawing/2014/main" id="{DA59983B-BD97-410E-AC29-080B65278F7B}"/>
              </a:ext>
            </a:extLst>
          </p:cNvPr>
          <p:cNvSpPr/>
          <p:nvPr/>
        </p:nvSpPr>
        <p:spPr>
          <a:xfrm>
            <a:off x="6131994" y="5301160"/>
            <a:ext cx="282357" cy="503508"/>
          </a:xfrm>
          <a:custGeom>
            <a:avLst/>
            <a:gdLst>
              <a:gd name="T0" fmla="*/ 1497 w 7177"/>
              <a:gd name="T1" fmla="*/ 5449 h 12800"/>
              <a:gd name="T2" fmla="*/ 677 w 7177"/>
              <a:gd name="T3" fmla="*/ 6179 h 12800"/>
              <a:gd name="T4" fmla="*/ 316 w 7177"/>
              <a:gd name="T5" fmla="*/ 5776 h 12800"/>
              <a:gd name="T6" fmla="*/ 15 w 7177"/>
              <a:gd name="T7" fmla="*/ 5182 h 12800"/>
              <a:gd name="T8" fmla="*/ 9 w 7177"/>
              <a:gd name="T9" fmla="*/ 4893 h 12800"/>
              <a:gd name="T10" fmla="*/ 426 w 7177"/>
              <a:gd name="T11" fmla="*/ 230 h 12800"/>
              <a:gd name="T12" fmla="*/ 1823 w 7177"/>
              <a:gd name="T13" fmla="*/ 1727 h 12800"/>
              <a:gd name="T14" fmla="*/ 1497 w 7177"/>
              <a:gd name="T15" fmla="*/ 5449 h 12800"/>
              <a:gd name="T16" fmla="*/ 5037 w 7177"/>
              <a:gd name="T17" fmla="*/ 11264 h 12800"/>
              <a:gd name="T18" fmla="*/ 5844 w 7177"/>
              <a:gd name="T19" fmla="*/ 12147 h 12800"/>
              <a:gd name="T20" fmla="*/ 5453 w 7177"/>
              <a:gd name="T21" fmla="*/ 12512 h 12800"/>
              <a:gd name="T22" fmla="*/ 4576 w 7177"/>
              <a:gd name="T23" fmla="*/ 12800 h 12800"/>
              <a:gd name="T24" fmla="*/ 854 w 7177"/>
              <a:gd name="T25" fmla="*/ 12800 h 12800"/>
              <a:gd name="T26" fmla="*/ 136 w 7177"/>
              <a:gd name="T27" fmla="*/ 12052 h 12800"/>
              <a:gd name="T28" fmla="*/ 988 w 7177"/>
              <a:gd name="T29" fmla="*/ 11264 h 12800"/>
              <a:gd name="T30" fmla="*/ 5037 w 7177"/>
              <a:gd name="T31" fmla="*/ 11264 h 12800"/>
              <a:gd name="T32" fmla="*/ 2132 w 7177"/>
              <a:gd name="T33" fmla="*/ 1536 h 12800"/>
              <a:gd name="T34" fmla="*/ 713 w 7177"/>
              <a:gd name="T35" fmla="*/ 0 h 12800"/>
              <a:gd name="T36" fmla="*/ 6335 w 7177"/>
              <a:gd name="T37" fmla="*/ 0 h 12800"/>
              <a:gd name="T38" fmla="*/ 7057 w 7177"/>
              <a:gd name="T39" fmla="*/ 806 h 12800"/>
              <a:gd name="T40" fmla="*/ 6201 w 7177"/>
              <a:gd name="T41" fmla="*/ 1536 h 12800"/>
              <a:gd name="T42" fmla="*/ 2132 w 7177"/>
              <a:gd name="T43" fmla="*/ 1536 h 12800"/>
              <a:gd name="T44" fmla="*/ 5121 w 7177"/>
              <a:gd name="T45" fmla="*/ 5642 h 12800"/>
              <a:gd name="T46" fmla="*/ 5981 w 7177"/>
              <a:gd name="T47" fmla="*/ 6045 h 12800"/>
              <a:gd name="T48" fmla="*/ 6320 w 7177"/>
              <a:gd name="T49" fmla="*/ 6410 h 12800"/>
              <a:gd name="T50" fmla="*/ 5409 w 7177"/>
              <a:gd name="T51" fmla="*/ 7177 h 12800"/>
              <a:gd name="T52" fmla="*/ 2300 w 7177"/>
              <a:gd name="T53" fmla="*/ 7177 h 12800"/>
              <a:gd name="T54" fmla="*/ 1249 w 7177"/>
              <a:gd name="T55" fmla="*/ 6793 h 12800"/>
              <a:gd name="T56" fmla="*/ 910 w 7177"/>
              <a:gd name="T57" fmla="*/ 6428 h 12800"/>
              <a:gd name="T58" fmla="*/ 1801 w 7177"/>
              <a:gd name="T59" fmla="*/ 5641 h 12800"/>
              <a:gd name="T60" fmla="*/ 5121 w 7177"/>
              <a:gd name="T61" fmla="*/ 5641 h 12800"/>
              <a:gd name="T62" fmla="*/ 5121 w 7177"/>
              <a:gd name="T63" fmla="*/ 5642 h 12800"/>
              <a:gd name="T64" fmla="*/ 5675 w 7177"/>
              <a:gd name="T65" fmla="*/ 7369 h 12800"/>
              <a:gd name="T66" fmla="*/ 6530 w 7177"/>
              <a:gd name="T67" fmla="*/ 6620 h 12800"/>
              <a:gd name="T68" fmla="*/ 6910 w 7177"/>
              <a:gd name="T69" fmla="*/ 7004 h 12800"/>
              <a:gd name="T70" fmla="*/ 7169 w 7177"/>
              <a:gd name="T71" fmla="*/ 7561 h 12800"/>
              <a:gd name="T72" fmla="*/ 7168 w 7177"/>
              <a:gd name="T73" fmla="*/ 7983 h 12800"/>
              <a:gd name="T74" fmla="*/ 6934 w 7177"/>
              <a:gd name="T75" fmla="*/ 10573 h 12800"/>
              <a:gd name="T76" fmla="*/ 6608 w 7177"/>
              <a:gd name="T77" fmla="*/ 11456 h 12800"/>
              <a:gd name="T78" fmla="*/ 6074 w 7177"/>
              <a:gd name="T79" fmla="*/ 11936 h 12800"/>
              <a:gd name="T80" fmla="*/ 5351 w 7177"/>
              <a:gd name="T81" fmla="*/ 11130 h 12800"/>
              <a:gd name="T82" fmla="*/ 5675 w 7177"/>
              <a:gd name="T83" fmla="*/ 7369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177" h="12800">
                <a:moveTo>
                  <a:pt x="1497" y="5449"/>
                </a:moveTo>
                <a:lnTo>
                  <a:pt x="677" y="6179"/>
                </a:lnTo>
                <a:lnTo>
                  <a:pt x="316" y="5776"/>
                </a:lnTo>
                <a:cubicBezTo>
                  <a:pt x="126" y="5584"/>
                  <a:pt x="33" y="5392"/>
                  <a:pt x="15" y="5182"/>
                </a:cubicBezTo>
                <a:cubicBezTo>
                  <a:pt x="8" y="5105"/>
                  <a:pt x="0" y="5009"/>
                  <a:pt x="9" y="4893"/>
                </a:cubicBezTo>
                <a:lnTo>
                  <a:pt x="426" y="230"/>
                </a:lnTo>
                <a:lnTo>
                  <a:pt x="1823" y="1727"/>
                </a:lnTo>
                <a:lnTo>
                  <a:pt x="1497" y="5449"/>
                </a:lnTo>
                <a:close/>
                <a:moveTo>
                  <a:pt x="5037" y="11264"/>
                </a:moveTo>
                <a:lnTo>
                  <a:pt x="5844" y="12147"/>
                </a:lnTo>
                <a:lnTo>
                  <a:pt x="5453" y="12512"/>
                </a:lnTo>
                <a:cubicBezTo>
                  <a:pt x="5224" y="12742"/>
                  <a:pt x="5018" y="12800"/>
                  <a:pt x="4576" y="12800"/>
                </a:cubicBezTo>
                <a:lnTo>
                  <a:pt x="854" y="12800"/>
                </a:lnTo>
                <a:lnTo>
                  <a:pt x="136" y="12052"/>
                </a:lnTo>
                <a:lnTo>
                  <a:pt x="988" y="11264"/>
                </a:lnTo>
                <a:lnTo>
                  <a:pt x="5037" y="11264"/>
                </a:lnTo>
                <a:close/>
                <a:moveTo>
                  <a:pt x="2132" y="1536"/>
                </a:moveTo>
                <a:lnTo>
                  <a:pt x="713" y="0"/>
                </a:lnTo>
                <a:lnTo>
                  <a:pt x="6335" y="0"/>
                </a:lnTo>
                <a:lnTo>
                  <a:pt x="7057" y="806"/>
                </a:lnTo>
                <a:lnTo>
                  <a:pt x="6201" y="1536"/>
                </a:lnTo>
                <a:lnTo>
                  <a:pt x="2132" y="1536"/>
                </a:lnTo>
                <a:close/>
                <a:moveTo>
                  <a:pt x="5121" y="5642"/>
                </a:moveTo>
                <a:cubicBezTo>
                  <a:pt x="5582" y="5642"/>
                  <a:pt x="5643" y="5680"/>
                  <a:pt x="5981" y="6045"/>
                </a:cubicBezTo>
                <a:lnTo>
                  <a:pt x="6320" y="6410"/>
                </a:lnTo>
                <a:lnTo>
                  <a:pt x="5409" y="7177"/>
                </a:lnTo>
                <a:lnTo>
                  <a:pt x="2300" y="7177"/>
                </a:lnTo>
                <a:cubicBezTo>
                  <a:pt x="1705" y="7177"/>
                  <a:pt x="1566" y="7119"/>
                  <a:pt x="1249" y="6793"/>
                </a:cubicBezTo>
                <a:lnTo>
                  <a:pt x="910" y="6428"/>
                </a:lnTo>
                <a:lnTo>
                  <a:pt x="1801" y="5641"/>
                </a:lnTo>
                <a:lnTo>
                  <a:pt x="5121" y="5641"/>
                </a:lnTo>
                <a:lnTo>
                  <a:pt x="5121" y="5642"/>
                </a:lnTo>
                <a:close/>
                <a:moveTo>
                  <a:pt x="5675" y="7369"/>
                </a:moveTo>
                <a:lnTo>
                  <a:pt x="6530" y="6620"/>
                </a:lnTo>
                <a:lnTo>
                  <a:pt x="6910" y="7004"/>
                </a:lnTo>
                <a:cubicBezTo>
                  <a:pt x="7057" y="7157"/>
                  <a:pt x="7154" y="7388"/>
                  <a:pt x="7169" y="7561"/>
                </a:cubicBezTo>
                <a:cubicBezTo>
                  <a:pt x="7177" y="7656"/>
                  <a:pt x="7172" y="7810"/>
                  <a:pt x="7168" y="7983"/>
                </a:cubicBezTo>
                <a:lnTo>
                  <a:pt x="6934" y="10573"/>
                </a:lnTo>
                <a:cubicBezTo>
                  <a:pt x="6897" y="11034"/>
                  <a:pt x="6786" y="11303"/>
                  <a:pt x="6608" y="11456"/>
                </a:cubicBezTo>
                <a:lnTo>
                  <a:pt x="6074" y="11936"/>
                </a:lnTo>
                <a:lnTo>
                  <a:pt x="5351" y="11130"/>
                </a:lnTo>
                <a:lnTo>
                  <a:pt x="5675" y="736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circle-doodle_67622">
            <a:extLst>
              <a:ext uri="{FF2B5EF4-FFF2-40B4-BE49-F238E27FC236}">
                <a16:creationId xmlns:a16="http://schemas.microsoft.com/office/drawing/2014/main" id="{1BF1765A-57F1-4985-A7CE-3FC19BCE7F11}"/>
              </a:ext>
            </a:extLst>
          </p:cNvPr>
          <p:cNvSpPr/>
          <p:nvPr/>
        </p:nvSpPr>
        <p:spPr>
          <a:xfrm>
            <a:off x="6618459" y="5301160"/>
            <a:ext cx="302596" cy="503508"/>
          </a:xfrm>
          <a:custGeom>
            <a:avLst/>
            <a:gdLst>
              <a:gd name="T0" fmla="*/ 1525 w 7694"/>
              <a:gd name="T1" fmla="*/ 11072 h 12800"/>
              <a:gd name="T2" fmla="*/ 580 w 7694"/>
              <a:gd name="T3" fmla="*/ 11897 h 12800"/>
              <a:gd name="T4" fmla="*/ 239 w 7694"/>
              <a:gd name="T5" fmla="*/ 11513 h 12800"/>
              <a:gd name="T6" fmla="*/ 7 w 7694"/>
              <a:gd name="T7" fmla="*/ 11053 h 12800"/>
              <a:gd name="T8" fmla="*/ 17 w 7694"/>
              <a:gd name="T9" fmla="*/ 10726 h 12800"/>
              <a:gd name="T10" fmla="*/ 306 w 7694"/>
              <a:gd name="T11" fmla="*/ 7445 h 12800"/>
              <a:gd name="T12" fmla="*/ 1193 w 7694"/>
              <a:gd name="T13" fmla="*/ 6620 h 12800"/>
              <a:gd name="T14" fmla="*/ 1850 w 7694"/>
              <a:gd name="T15" fmla="*/ 7330 h 12800"/>
              <a:gd name="T16" fmla="*/ 1525 w 7694"/>
              <a:gd name="T17" fmla="*/ 11072 h 12800"/>
              <a:gd name="T18" fmla="*/ 2031 w 7694"/>
              <a:gd name="T19" fmla="*/ 5449 h 12800"/>
              <a:gd name="T20" fmla="*/ 1212 w 7694"/>
              <a:gd name="T21" fmla="*/ 6179 h 12800"/>
              <a:gd name="T22" fmla="*/ 495 w 7694"/>
              <a:gd name="T23" fmla="*/ 5449 h 12800"/>
              <a:gd name="T24" fmla="*/ 777 w 7694"/>
              <a:gd name="T25" fmla="*/ 2091 h 12800"/>
              <a:gd name="T26" fmla="*/ 1151 w 7694"/>
              <a:gd name="T27" fmla="*/ 1324 h 12800"/>
              <a:gd name="T28" fmla="*/ 1615 w 7694"/>
              <a:gd name="T29" fmla="*/ 920 h 12800"/>
              <a:gd name="T30" fmla="*/ 2357 w 7694"/>
              <a:gd name="T31" fmla="*/ 1727 h 12800"/>
              <a:gd name="T32" fmla="*/ 2031 w 7694"/>
              <a:gd name="T33" fmla="*/ 5449 h 12800"/>
              <a:gd name="T34" fmla="*/ 5571 w 7694"/>
              <a:gd name="T35" fmla="*/ 11264 h 12800"/>
              <a:gd name="T36" fmla="*/ 6360 w 7694"/>
              <a:gd name="T37" fmla="*/ 12167 h 12800"/>
              <a:gd name="T38" fmla="*/ 6040 w 7694"/>
              <a:gd name="T39" fmla="*/ 12454 h 12800"/>
              <a:gd name="T40" fmla="*/ 5015 w 7694"/>
              <a:gd name="T41" fmla="*/ 12800 h 12800"/>
              <a:gd name="T42" fmla="*/ 2098 w 7694"/>
              <a:gd name="T43" fmla="*/ 12800 h 12800"/>
              <a:gd name="T44" fmla="*/ 1089 w 7694"/>
              <a:gd name="T45" fmla="*/ 12454 h 12800"/>
              <a:gd name="T46" fmla="*/ 815 w 7694"/>
              <a:gd name="T47" fmla="*/ 12167 h 12800"/>
              <a:gd name="T48" fmla="*/ 1810 w 7694"/>
              <a:gd name="T49" fmla="*/ 11264 h 12800"/>
              <a:gd name="T50" fmla="*/ 5571 w 7694"/>
              <a:gd name="T51" fmla="*/ 11264 h 12800"/>
              <a:gd name="T52" fmla="*/ 5694 w 7694"/>
              <a:gd name="T53" fmla="*/ 5642 h 12800"/>
              <a:gd name="T54" fmla="*/ 6451 w 7694"/>
              <a:gd name="T55" fmla="*/ 5968 h 12800"/>
              <a:gd name="T56" fmla="*/ 6816 w 7694"/>
              <a:gd name="T57" fmla="*/ 6410 h 12800"/>
              <a:gd name="T58" fmla="*/ 5943 w 7694"/>
              <a:gd name="T59" fmla="*/ 7177 h 12800"/>
              <a:gd name="T60" fmla="*/ 2162 w 7694"/>
              <a:gd name="T61" fmla="*/ 7177 h 12800"/>
              <a:gd name="T62" fmla="*/ 1443 w 7694"/>
              <a:gd name="T63" fmla="*/ 6409 h 12800"/>
              <a:gd name="T64" fmla="*/ 2297 w 7694"/>
              <a:gd name="T65" fmla="*/ 5641 h 12800"/>
              <a:gd name="T66" fmla="*/ 5694 w 7694"/>
              <a:gd name="T67" fmla="*/ 5641 h 12800"/>
              <a:gd name="T68" fmla="*/ 5694 w 7694"/>
              <a:gd name="T69" fmla="*/ 5642 h 12800"/>
              <a:gd name="T70" fmla="*/ 2629 w 7694"/>
              <a:gd name="T71" fmla="*/ 1536 h 12800"/>
              <a:gd name="T72" fmla="*/ 1848 w 7694"/>
              <a:gd name="T73" fmla="*/ 729 h 12800"/>
              <a:gd name="T74" fmla="*/ 2290 w 7694"/>
              <a:gd name="T75" fmla="*/ 307 h 12800"/>
              <a:gd name="T76" fmla="*/ 3185 w 7694"/>
              <a:gd name="T77" fmla="*/ 0 h 12800"/>
              <a:gd name="T78" fmla="*/ 6850 w 7694"/>
              <a:gd name="T79" fmla="*/ 0 h 12800"/>
              <a:gd name="T80" fmla="*/ 7606 w 7694"/>
              <a:gd name="T81" fmla="*/ 748 h 12800"/>
              <a:gd name="T82" fmla="*/ 6716 w 7694"/>
              <a:gd name="T83" fmla="*/ 1536 h 12800"/>
              <a:gd name="T84" fmla="*/ 2629 w 7694"/>
              <a:gd name="T85" fmla="*/ 1536 h 12800"/>
              <a:gd name="T86" fmla="*/ 6209 w 7694"/>
              <a:gd name="T87" fmla="*/ 7369 h 12800"/>
              <a:gd name="T88" fmla="*/ 7030 w 7694"/>
              <a:gd name="T89" fmla="*/ 6659 h 12800"/>
              <a:gd name="T90" fmla="*/ 7473 w 7694"/>
              <a:gd name="T91" fmla="*/ 7119 h 12800"/>
              <a:gd name="T92" fmla="*/ 7683 w 7694"/>
              <a:gd name="T93" fmla="*/ 7541 h 12800"/>
              <a:gd name="T94" fmla="*/ 7673 w 7694"/>
              <a:gd name="T95" fmla="*/ 8098 h 12800"/>
              <a:gd name="T96" fmla="*/ 7454 w 7694"/>
              <a:gd name="T97" fmla="*/ 10631 h 12800"/>
              <a:gd name="T98" fmla="*/ 7053 w 7694"/>
              <a:gd name="T99" fmla="*/ 11533 h 12800"/>
              <a:gd name="T100" fmla="*/ 6610 w 7694"/>
              <a:gd name="T101" fmla="*/ 11955 h 12800"/>
              <a:gd name="T102" fmla="*/ 5864 w 7694"/>
              <a:gd name="T103" fmla="*/ 11110 h 12800"/>
              <a:gd name="T104" fmla="*/ 6209 w 7694"/>
              <a:gd name="T105" fmla="*/ 7369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694" h="12800">
                <a:moveTo>
                  <a:pt x="1525" y="11072"/>
                </a:moveTo>
                <a:lnTo>
                  <a:pt x="580" y="11897"/>
                </a:lnTo>
                <a:lnTo>
                  <a:pt x="239" y="11513"/>
                </a:lnTo>
                <a:cubicBezTo>
                  <a:pt x="90" y="11342"/>
                  <a:pt x="20" y="11207"/>
                  <a:pt x="7" y="11053"/>
                </a:cubicBezTo>
                <a:cubicBezTo>
                  <a:pt x="0" y="10976"/>
                  <a:pt x="7" y="10842"/>
                  <a:pt x="17" y="10726"/>
                </a:cubicBezTo>
                <a:lnTo>
                  <a:pt x="306" y="7445"/>
                </a:lnTo>
                <a:lnTo>
                  <a:pt x="1193" y="6620"/>
                </a:lnTo>
                <a:lnTo>
                  <a:pt x="1850" y="7330"/>
                </a:lnTo>
                <a:lnTo>
                  <a:pt x="1525" y="11072"/>
                </a:lnTo>
                <a:close/>
                <a:moveTo>
                  <a:pt x="2031" y="5449"/>
                </a:moveTo>
                <a:lnTo>
                  <a:pt x="1212" y="6179"/>
                </a:lnTo>
                <a:lnTo>
                  <a:pt x="495" y="5449"/>
                </a:lnTo>
                <a:lnTo>
                  <a:pt x="777" y="2091"/>
                </a:lnTo>
                <a:cubicBezTo>
                  <a:pt x="820" y="1707"/>
                  <a:pt x="883" y="1554"/>
                  <a:pt x="1151" y="1324"/>
                </a:cubicBezTo>
                <a:lnTo>
                  <a:pt x="1615" y="920"/>
                </a:lnTo>
                <a:lnTo>
                  <a:pt x="2357" y="1727"/>
                </a:lnTo>
                <a:lnTo>
                  <a:pt x="2031" y="5449"/>
                </a:lnTo>
                <a:close/>
                <a:moveTo>
                  <a:pt x="5571" y="11264"/>
                </a:moveTo>
                <a:lnTo>
                  <a:pt x="6360" y="12167"/>
                </a:lnTo>
                <a:lnTo>
                  <a:pt x="6040" y="12454"/>
                </a:lnTo>
                <a:cubicBezTo>
                  <a:pt x="5720" y="12742"/>
                  <a:pt x="5552" y="12800"/>
                  <a:pt x="5015" y="12800"/>
                </a:cubicBezTo>
                <a:lnTo>
                  <a:pt x="2098" y="12800"/>
                </a:lnTo>
                <a:cubicBezTo>
                  <a:pt x="1464" y="12800"/>
                  <a:pt x="1365" y="12761"/>
                  <a:pt x="1089" y="12454"/>
                </a:cubicBezTo>
                <a:lnTo>
                  <a:pt x="815" y="12167"/>
                </a:lnTo>
                <a:lnTo>
                  <a:pt x="1810" y="11264"/>
                </a:lnTo>
                <a:lnTo>
                  <a:pt x="5571" y="11264"/>
                </a:lnTo>
                <a:close/>
                <a:moveTo>
                  <a:pt x="5694" y="5642"/>
                </a:moveTo>
                <a:cubicBezTo>
                  <a:pt x="6078" y="5642"/>
                  <a:pt x="6196" y="5680"/>
                  <a:pt x="6451" y="5968"/>
                </a:cubicBezTo>
                <a:lnTo>
                  <a:pt x="6816" y="6410"/>
                </a:lnTo>
                <a:lnTo>
                  <a:pt x="5943" y="7177"/>
                </a:lnTo>
                <a:lnTo>
                  <a:pt x="2162" y="7177"/>
                </a:lnTo>
                <a:lnTo>
                  <a:pt x="1443" y="6409"/>
                </a:lnTo>
                <a:lnTo>
                  <a:pt x="2297" y="5641"/>
                </a:lnTo>
                <a:lnTo>
                  <a:pt x="5694" y="5641"/>
                </a:lnTo>
                <a:lnTo>
                  <a:pt x="5694" y="5642"/>
                </a:lnTo>
                <a:close/>
                <a:moveTo>
                  <a:pt x="2629" y="1536"/>
                </a:moveTo>
                <a:lnTo>
                  <a:pt x="1848" y="729"/>
                </a:lnTo>
                <a:lnTo>
                  <a:pt x="2290" y="307"/>
                </a:lnTo>
                <a:cubicBezTo>
                  <a:pt x="2539" y="77"/>
                  <a:pt x="2724" y="0"/>
                  <a:pt x="3185" y="0"/>
                </a:cubicBezTo>
                <a:lnTo>
                  <a:pt x="6850" y="0"/>
                </a:lnTo>
                <a:lnTo>
                  <a:pt x="7606" y="748"/>
                </a:lnTo>
                <a:lnTo>
                  <a:pt x="6716" y="1536"/>
                </a:lnTo>
                <a:lnTo>
                  <a:pt x="2629" y="1536"/>
                </a:lnTo>
                <a:close/>
                <a:moveTo>
                  <a:pt x="6209" y="7369"/>
                </a:moveTo>
                <a:lnTo>
                  <a:pt x="7030" y="6659"/>
                </a:lnTo>
                <a:lnTo>
                  <a:pt x="7473" y="7119"/>
                </a:lnTo>
                <a:cubicBezTo>
                  <a:pt x="7621" y="7273"/>
                  <a:pt x="7668" y="7369"/>
                  <a:pt x="7683" y="7541"/>
                </a:cubicBezTo>
                <a:cubicBezTo>
                  <a:pt x="7693" y="7656"/>
                  <a:pt x="7694" y="7887"/>
                  <a:pt x="7673" y="8098"/>
                </a:cubicBezTo>
                <a:lnTo>
                  <a:pt x="7454" y="10631"/>
                </a:lnTo>
                <a:cubicBezTo>
                  <a:pt x="7398" y="11092"/>
                  <a:pt x="7319" y="11283"/>
                  <a:pt x="7053" y="11533"/>
                </a:cubicBezTo>
                <a:lnTo>
                  <a:pt x="6610" y="11955"/>
                </a:lnTo>
                <a:lnTo>
                  <a:pt x="5864" y="11110"/>
                </a:lnTo>
                <a:lnTo>
                  <a:pt x="6209" y="736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5" name="circle-doodle_67622">
            <a:extLst>
              <a:ext uri="{FF2B5EF4-FFF2-40B4-BE49-F238E27FC236}">
                <a16:creationId xmlns:a16="http://schemas.microsoft.com/office/drawing/2014/main" id="{13E058E0-892D-4DFE-B988-8FFF6245BA4E}"/>
              </a:ext>
            </a:extLst>
          </p:cNvPr>
          <p:cNvSpPr/>
          <p:nvPr/>
        </p:nvSpPr>
        <p:spPr>
          <a:xfrm>
            <a:off x="7146304" y="5301160"/>
            <a:ext cx="260315" cy="503508"/>
          </a:xfrm>
          <a:custGeom>
            <a:avLst/>
            <a:gdLst>
              <a:gd name="T0" fmla="*/ 706 w 6618"/>
              <a:gd name="T1" fmla="*/ 1520 h 12800"/>
              <a:gd name="T2" fmla="*/ 0 w 6618"/>
              <a:gd name="T3" fmla="*/ 836 h 12800"/>
              <a:gd name="T4" fmla="*/ 839 w 6618"/>
              <a:gd name="T5" fmla="*/ 0 h 12800"/>
              <a:gd name="T6" fmla="*/ 6403 w 6618"/>
              <a:gd name="T7" fmla="*/ 0 h 12800"/>
              <a:gd name="T8" fmla="*/ 4713 w 6618"/>
              <a:gd name="T9" fmla="*/ 1520 h 12800"/>
              <a:gd name="T10" fmla="*/ 706 w 6618"/>
              <a:gd name="T11" fmla="*/ 1520 h 12800"/>
              <a:gd name="T12" fmla="*/ 4498 w 6618"/>
              <a:gd name="T13" fmla="*/ 7102 h 12800"/>
              <a:gd name="T14" fmla="*/ 5348 w 6618"/>
              <a:gd name="T15" fmla="*/ 6399 h 12800"/>
              <a:gd name="T16" fmla="*/ 6018 w 6618"/>
              <a:gd name="T17" fmla="*/ 7102 h 12800"/>
              <a:gd name="T18" fmla="*/ 5574 w 6618"/>
              <a:gd name="T19" fmla="*/ 12021 h 12800"/>
              <a:gd name="T20" fmla="*/ 4769 w 6618"/>
              <a:gd name="T21" fmla="*/ 12800 h 12800"/>
              <a:gd name="T22" fmla="*/ 4055 w 6618"/>
              <a:gd name="T23" fmla="*/ 12021 h 12800"/>
              <a:gd name="T24" fmla="*/ 4498 w 6618"/>
              <a:gd name="T25" fmla="*/ 7102 h 12800"/>
              <a:gd name="T26" fmla="*/ 4966 w 6618"/>
              <a:gd name="T27" fmla="*/ 1804 h 12800"/>
              <a:gd name="T28" fmla="*/ 6618 w 6618"/>
              <a:gd name="T29" fmla="*/ 285 h 12800"/>
              <a:gd name="T30" fmla="*/ 6151 w 6618"/>
              <a:gd name="T31" fmla="*/ 5583 h 12800"/>
              <a:gd name="T32" fmla="*/ 5348 w 6618"/>
              <a:gd name="T33" fmla="*/ 6399 h 12800"/>
              <a:gd name="T34" fmla="*/ 4631 w 6618"/>
              <a:gd name="T35" fmla="*/ 5583 h 12800"/>
              <a:gd name="T36" fmla="*/ 4966 w 6618"/>
              <a:gd name="T37" fmla="*/ 1804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618" h="12800">
                <a:moveTo>
                  <a:pt x="706" y="1520"/>
                </a:moveTo>
                <a:lnTo>
                  <a:pt x="0" y="836"/>
                </a:lnTo>
                <a:lnTo>
                  <a:pt x="839" y="0"/>
                </a:lnTo>
                <a:lnTo>
                  <a:pt x="6403" y="0"/>
                </a:lnTo>
                <a:lnTo>
                  <a:pt x="4713" y="1520"/>
                </a:lnTo>
                <a:lnTo>
                  <a:pt x="706" y="1520"/>
                </a:lnTo>
                <a:close/>
                <a:moveTo>
                  <a:pt x="4498" y="7102"/>
                </a:moveTo>
                <a:lnTo>
                  <a:pt x="5348" y="6399"/>
                </a:lnTo>
                <a:lnTo>
                  <a:pt x="6018" y="7102"/>
                </a:lnTo>
                <a:lnTo>
                  <a:pt x="5574" y="12021"/>
                </a:lnTo>
                <a:lnTo>
                  <a:pt x="4769" y="12800"/>
                </a:lnTo>
                <a:lnTo>
                  <a:pt x="4055" y="12021"/>
                </a:lnTo>
                <a:lnTo>
                  <a:pt x="4498" y="7102"/>
                </a:lnTo>
                <a:close/>
                <a:moveTo>
                  <a:pt x="4966" y="1804"/>
                </a:moveTo>
                <a:lnTo>
                  <a:pt x="6618" y="285"/>
                </a:lnTo>
                <a:lnTo>
                  <a:pt x="6151" y="5583"/>
                </a:lnTo>
                <a:lnTo>
                  <a:pt x="5348" y="6399"/>
                </a:lnTo>
                <a:lnTo>
                  <a:pt x="4631" y="5583"/>
                </a:lnTo>
                <a:lnTo>
                  <a:pt x="4966" y="180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072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第一节标题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490137" y="1466512"/>
            <a:ext cx="681209" cy="2267626"/>
          </a:xfrm>
          <a:custGeom>
            <a:avLst/>
            <a:gdLst>
              <a:gd name="T0" fmla="*/ 724 w 3846"/>
              <a:gd name="T1" fmla="*/ 1520 h 12800"/>
              <a:gd name="T2" fmla="*/ 0 w 3846"/>
              <a:gd name="T3" fmla="*/ 836 h 12800"/>
              <a:gd name="T4" fmla="*/ 857 w 3846"/>
              <a:gd name="T5" fmla="*/ 0 h 12800"/>
              <a:gd name="T6" fmla="*/ 3611 w 3846"/>
              <a:gd name="T7" fmla="*/ 0 h 12800"/>
              <a:gd name="T8" fmla="*/ 1939 w 3846"/>
              <a:gd name="T9" fmla="*/ 1520 h 12800"/>
              <a:gd name="T10" fmla="*/ 724 w 3846"/>
              <a:gd name="T11" fmla="*/ 1520 h 12800"/>
              <a:gd name="T12" fmla="*/ 1725 w 3846"/>
              <a:gd name="T13" fmla="*/ 7102 h 12800"/>
              <a:gd name="T14" fmla="*/ 2538 w 3846"/>
              <a:gd name="T15" fmla="*/ 6399 h 12800"/>
              <a:gd name="T16" fmla="*/ 3245 w 3846"/>
              <a:gd name="T17" fmla="*/ 7102 h 12800"/>
              <a:gd name="T18" fmla="*/ 2803 w 3846"/>
              <a:gd name="T19" fmla="*/ 12040 h 12800"/>
              <a:gd name="T20" fmla="*/ 1977 w 3846"/>
              <a:gd name="T21" fmla="*/ 12800 h 12800"/>
              <a:gd name="T22" fmla="*/ 1284 w 3846"/>
              <a:gd name="T23" fmla="*/ 12040 h 12800"/>
              <a:gd name="T24" fmla="*/ 1725 w 3846"/>
              <a:gd name="T25" fmla="*/ 7102 h 12800"/>
              <a:gd name="T26" fmla="*/ 2193 w 3846"/>
              <a:gd name="T27" fmla="*/ 1804 h 12800"/>
              <a:gd name="T28" fmla="*/ 3846 w 3846"/>
              <a:gd name="T29" fmla="*/ 304 h 12800"/>
              <a:gd name="T30" fmla="*/ 3378 w 3846"/>
              <a:gd name="T31" fmla="*/ 5583 h 12800"/>
              <a:gd name="T32" fmla="*/ 2538 w 3846"/>
              <a:gd name="T33" fmla="*/ 6400 h 12800"/>
              <a:gd name="T34" fmla="*/ 1858 w 3846"/>
              <a:gd name="T35" fmla="*/ 5583 h 12800"/>
              <a:gd name="T36" fmla="*/ 2193 w 3846"/>
              <a:gd name="T37" fmla="*/ 1804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846" h="12800">
                <a:moveTo>
                  <a:pt x="724" y="1520"/>
                </a:moveTo>
                <a:lnTo>
                  <a:pt x="0" y="836"/>
                </a:lnTo>
                <a:lnTo>
                  <a:pt x="857" y="0"/>
                </a:lnTo>
                <a:lnTo>
                  <a:pt x="3611" y="0"/>
                </a:lnTo>
                <a:lnTo>
                  <a:pt x="1939" y="1520"/>
                </a:lnTo>
                <a:lnTo>
                  <a:pt x="724" y="1520"/>
                </a:lnTo>
                <a:close/>
                <a:moveTo>
                  <a:pt x="1725" y="7102"/>
                </a:moveTo>
                <a:lnTo>
                  <a:pt x="2538" y="6399"/>
                </a:lnTo>
                <a:lnTo>
                  <a:pt x="3245" y="7102"/>
                </a:lnTo>
                <a:lnTo>
                  <a:pt x="2803" y="12040"/>
                </a:lnTo>
                <a:lnTo>
                  <a:pt x="1977" y="12800"/>
                </a:lnTo>
                <a:lnTo>
                  <a:pt x="1284" y="12040"/>
                </a:lnTo>
                <a:lnTo>
                  <a:pt x="1725" y="7102"/>
                </a:lnTo>
                <a:close/>
                <a:moveTo>
                  <a:pt x="2193" y="1804"/>
                </a:moveTo>
                <a:lnTo>
                  <a:pt x="3846" y="304"/>
                </a:lnTo>
                <a:lnTo>
                  <a:pt x="3378" y="5583"/>
                </a:lnTo>
                <a:lnTo>
                  <a:pt x="2538" y="6400"/>
                </a:lnTo>
                <a:lnTo>
                  <a:pt x="1858" y="5583"/>
                </a:lnTo>
                <a:lnTo>
                  <a:pt x="2193" y="180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1664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089750" y="1466512"/>
            <a:ext cx="1481982" cy="2267626"/>
          </a:xfrm>
          <a:custGeom>
            <a:avLst/>
            <a:gdLst>
              <a:gd name="T0" fmla="*/ 1655 w 8366"/>
              <a:gd name="T1" fmla="*/ 11072 h 12800"/>
              <a:gd name="T2" fmla="*/ 0 w 8366"/>
              <a:gd name="T3" fmla="*/ 12551 h 12800"/>
              <a:gd name="T4" fmla="*/ 406 w 8366"/>
              <a:gd name="T5" fmla="*/ 7983 h 12800"/>
              <a:gd name="T6" fmla="*/ 454 w 8366"/>
              <a:gd name="T7" fmla="*/ 7657 h 12800"/>
              <a:gd name="T8" fmla="*/ 569 w 8366"/>
              <a:gd name="T9" fmla="*/ 7426 h 12800"/>
              <a:gd name="T10" fmla="*/ 852 w 8366"/>
              <a:gd name="T11" fmla="*/ 7157 h 12800"/>
              <a:gd name="T12" fmla="*/ 1365 w 8366"/>
              <a:gd name="T13" fmla="*/ 6659 h 12800"/>
              <a:gd name="T14" fmla="*/ 1999 w 8366"/>
              <a:gd name="T15" fmla="*/ 7330 h 12800"/>
              <a:gd name="T16" fmla="*/ 1655 w 8366"/>
              <a:gd name="T17" fmla="*/ 11072 h 12800"/>
              <a:gd name="T18" fmla="*/ 5989 w 8366"/>
              <a:gd name="T19" fmla="*/ 11264 h 12800"/>
              <a:gd name="T20" fmla="*/ 6690 w 8366"/>
              <a:gd name="T21" fmla="*/ 12032 h 12800"/>
              <a:gd name="T22" fmla="*/ 5855 w 8366"/>
              <a:gd name="T23" fmla="*/ 12800 h 12800"/>
              <a:gd name="T24" fmla="*/ 213 w 8366"/>
              <a:gd name="T25" fmla="*/ 12800 h 12800"/>
              <a:gd name="T26" fmla="*/ 1940 w 8366"/>
              <a:gd name="T27" fmla="*/ 11264 h 12800"/>
              <a:gd name="T28" fmla="*/ 5989 w 8366"/>
              <a:gd name="T29" fmla="*/ 11264 h 12800"/>
              <a:gd name="T30" fmla="*/ 6414 w 8366"/>
              <a:gd name="T31" fmla="*/ 6908 h 12800"/>
              <a:gd name="T32" fmla="*/ 5593 w 8366"/>
              <a:gd name="T33" fmla="*/ 7177 h 12800"/>
              <a:gd name="T34" fmla="*/ 2293 w 8366"/>
              <a:gd name="T35" fmla="*/ 7177 h 12800"/>
              <a:gd name="T36" fmla="*/ 1594 w 8366"/>
              <a:gd name="T37" fmla="*/ 6429 h 12800"/>
              <a:gd name="T38" fmla="*/ 2140 w 8366"/>
              <a:gd name="T39" fmla="*/ 5872 h 12800"/>
              <a:gd name="T40" fmla="*/ 2394 w 8366"/>
              <a:gd name="T41" fmla="*/ 5699 h 12800"/>
              <a:gd name="T42" fmla="*/ 2657 w 8366"/>
              <a:gd name="T43" fmla="*/ 5642 h 12800"/>
              <a:gd name="T44" fmla="*/ 2964 w 8366"/>
              <a:gd name="T45" fmla="*/ 5642 h 12800"/>
              <a:gd name="T46" fmla="*/ 6284 w 8366"/>
              <a:gd name="T47" fmla="*/ 5642 h 12800"/>
              <a:gd name="T48" fmla="*/ 6983 w 8366"/>
              <a:gd name="T49" fmla="*/ 6391 h 12800"/>
              <a:gd name="T50" fmla="*/ 6414 w 8366"/>
              <a:gd name="T51" fmla="*/ 6908 h 12800"/>
              <a:gd name="T52" fmla="*/ 2567 w 8366"/>
              <a:gd name="T53" fmla="*/ 1536 h 12800"/>
              <a:gd name="T54" fmla="*/ 1868 w 8366"/>
              <a:gd name="T55" fmla="*/ 787 h 12800"/>
              <a:gd name="T56" fmla="*/ 2682 w 8366"/>
              <a:gd name="T57" fmla="*/ 0 h 12800"/>
              <a:gd name="T58" fmla="*/ 6597 w 8366"/>
              <a:gd name="T59" fmla="*/ 0 h 12800"/>
              <a:gd name="T60" fmla="*/ 7375 w 8366"/>
              <a:gd name="T61" fmla="*/ 345 h 12800"/>
              <a:gd name="T62" fmla="*/ 7632 w 8366"/>
              <a:gd name="T63" fmla="*/ 653 h 12800"/>
              <a:gd name="T64" fmla="*/ 6654 w 8366"/>
              <a:gd name="T65" fmla="*/ 1536 h 12800"/>
              <a:gd name="T66" fmla="*/ 2567 w 8366"/>
              <a:gd name="T67" fmla="*/ 1536 h 12800"/>
              <a:gd name="T68" fmla="*/ 6849 w 8366"/>
              <a:gd name="T69" fmla="*/ 1785 h 12800"/>
              <a:gd name="T70" fmla="*/ 7846 w 8366"/>
              <a:gd name="T71" fmla="*/ 902 h 12800"/>
              <a:gd name="T72" fmla="*/ 8186 w 8366"/>
              <a:gd name="T73" fmla="*/ 1286 h 12800"/>
              <a:gd name="T74" fmla="*/ 8325 w 8366"/>
              <a:gd name="T75" fmla="*/ 1554 h 12800"/>
              <a:gd name="T76" fmla="*/ 8359 w 8366"/>
              <a:gd name="T77" fmla="*/ 1727 h 12800"/>
              <a:gd name="T78" fmla="*/ 8355 w 8366"/>
              <a:gd name="T79" fmla="*/ 2111 h 12800"/>
              <a:gd name="T80" fmla="*/ 8085 w 8366"/>
              <a:gd name="T81" fmla="*/ 4951 h 12800"/>
              <a:gd name="T82" fmla="*/ 7746 w 8366"/>
              <a:gd name="T83" fmla="*/ 5680 h 12800"/>
              <a:gd name="T84" fmla="*/ 7214 w 8366"/>
              <a:gd name="T85" fmla="*/ 6179 h 12800"/>
              <a:gd name="T86" fmla="*/ 6517 w 8366"/>
              <a:gd name="T87" fmla="*/ 5450 h 12800"/>
              <a:gd name="T88" fmla="*/ 6849 w 8366"/>
              <a:gd name="T89" fmla="*/ 178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366" h="12800">
                <a:moveTo>
                  <a:pt x="1655" y="11072"/>
                </a:moveTo>
                <a:lnTo>
                  <a:pt x="0" y="12551"/>
                </a:lnTo>
                <a:lnTo>
                  <a:pt x="406" y="7983"/>
                </a:lnTo>
                <a:cubicBezTo>
                  <a:pt x="415" y="7868"/>
                  <a:pt x="425" y="7753"/>
                  <a:pt x="454" y="7657"/>
                </a:cubicBezTo>
                <a:cubicBezTo>
                  <a:pt x="485" y="7561"/>
                  <a:pt x="516" y="7484"/>
                  <a:pt x="569" y="7426"/>
                </a:cubicBezTo>
                <a:cubicBezTo>
                  <a:pt x="569" y="7426"/>
                  <a:pt x="676" y="7330"/>
                  <a:pt x="852" y="7157"/>
                </a:cubicBezTo>
                <a:lnTo>
                  <a:pt x="1365" y="6659"/>
                </a:lnTo>
                <a:lnTo>
                  <a:pt x="1999" y="7330"/>
                </a:lnTo>
                <a:lnTo>
                  <a:pt x="1655" y="11072"/>
                </a:lnTo>
                <a:close/>
                <a:moveTo>
                  <a:pt x="5989" y="11264"/>
                </a:moveTo>
                <a:lnTo>
                  <a:pt x="6690" y="12032"/>
                </a:lnTo>
                <a:lnTo>
                  <a:pt x="5855" y="12800"/>
                </a:lnTo>
                <a:lnTo>
                  <a:pt x="213" y="12800"/>
                </a:lnTo>
                <a:lnTo>
                  <a:pt x="1940" y="11264"/>
                </a:lnTo>
                <a:lnTo>
                  <a:pt x="5989" y="11264"/>
                </a:lnTo>
                <a:close/>
                <a:moveTo>
                  <a:pt x="6414" y="6908"/>
                </a:moveTo>
                <a:cubicBezTo>
                  <a:pt x="6202" y="7119"/>
                  <a:pt x="6034" y="7177"/>
                  <a:pt x="5593" y="7177"/>
                </a:cubicBezTo>
                <a:lnTo>
                  <a:pt x="2293" y="7177"/>
                </a:lnTo>
                <a:lnTo>
                  <a:pt x="1594" y="6429"/>
                </a:lnTo>
                <a:lnTo>
                  <a:pt x="2140" y="5872"/>
                </a:lnTo>
                <a:cubicBezTo>
                  <a:pt x="2211" y="5796"/>
                  <a:pt x="2301" y="5738"/>
                  <a:pt x="2394" y="5699"/>
                </a:cubicBezTo>
                <a:cubicBezTo>
                  <a:pt x="2486" y="5661"/>
                  <a:pt x="2561" y="5642"/>
                  <a:pt x="2657" y="5642"/>
                </a:cubicBezTo>
                <a:lnTo>
                  <a:pt x="2964" y="5642"/>
                </a:lnTo>
                <a:lnTo>
                  <a:pt x="6284" y="5642"/>
                </a:lnTo>
                <a:lnTo>
                  <a:pt x="6983" y="6391"/>
                </a:lnTo>
                <a:lnTo>
                  <a:pt x="6414" y="6908"/>
                </a:lnTo>
                <a:close/>
                <a:moveTo>
                  <a:pt x="2567" y="1536"/>
                </a:moveTo>
                <a:lnTo>
                  <a:pt x="1868" y="787"/>
                </a:lnTo>
                <a:lnTo>
                  <a:pt x="2682" y="0"/>
                </a:lnTo>
                <a:lnTo>
                  <a:pt x="6597" y="0"/>
                </a:lnTo>
                <a:cubicBezTo>
                  <a:pt x="6980" y="0"/>
                  <a:pt x="7161" y="96"/>
                  <a:pt x="7375" y="345"/>
                </a:cubicBezTo>
                <a:lnTo>
                  <a:pt x="7632" y="653"/>
                </a:lnTo>
                <a:lnTo>
                  <a:pt x="6654" y="1536"/>
                </a:lnTo>
                <a:lnTo>
                  <a:pt x="2567" y="1536"/>
                </a:lnTo>
                <a:close/>
                <a:moveTo>
                  <a:pt x="6849" y="1785"/>
                </a:moveTo>
                <a:lnTo>
                  <a:pt x="7846" y="902"/>
                </a:lnTo>
                <a:lnTo>
                  <a:pt x="8186" y="1286"/>
                </a:lnTo>
                <a:cubicBezTo>
                  <a:pt x="8228" y="1324"/>
                  <a:pt x="8275" y="1420"/>
                  <a:pt x="8325" y="1554"/>
                </a:cubicBezTo>
                <a:cubicBezTo>
                  <a:pt x="8349" y="1612"/>
                  <a:pt x="8355" y="1670"/>
                  <a:pt x="8359" y="1727"/>
                </a:cubicBezTo>
                <a:cubicBezTo>
                  <a:pt x="8366" y="1804"/>
                  <a:pt x="8359" y="1938"/>
                  <a:pt x="8355" y="2111"/>
                </a:cubicBezTo>
                <a:lnTo>
                  <a:pt x="8085" y="4951"/>
                </a:lnTo>
                <a:cubicBezTo>
                  <a:pt x="8057" y="5297"/>
                  <a:pt x="7993" y="5431"/>
                  <a:pt x="7746" y="5680"/>
                </a:cubicBezTo>
                <a:lnTo>
                  <a:pt x="7214" y="6179"/>
                </a:lnTo>
                <a:lnTo>
                  <a:pt x="6517" y="5450"/>
                </a:lnTo>
                <a:lnTo>
                  <a:pt x="6849" y="17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11570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160787" y="1466512"/>
            <a:ext cx="1339907" cy="2267626"/>
          </a:xfrm>
          <a:custGeom>
            <a:avLst/>
            <a:gdLst>
              <a:gd name="T0" fmla="*/ 4959 w 7564"/>
              <a:gd name="T1" fmla="*/ 11264 h 12800"/>
              <a:gd name="T2" fmla="*/ 5746 w 7564"/>
              <a:gd name="T3" fmla="*/ 12147 h 12800"/>
              <a:gd name="T4" fmla="*/ 5338 w 7564"/>
              <a:gd name="T5" fmla="*/ 12531 h 12800"/>
              <a:gd name="T6" fmla="*/ 4441 w 7564"/>
              <a:gd name="T7" fmla="*/ 12800 h 12800"/>
              <a:gd name="T8" fmla="*/ 699 w 7564"/>
              <a:gd name="T9" fmla="*/ 12800 h 12800"/>
              <a:gd name="T10" fmla="*/ 0 w 7564"/>
              <a:gd name="T11" fmla="*/ 12052 h 12800"/>
              <a:gd name="T12" fmla="*/ 967 w 7564"/>
              <a:gd name="T13" fmla="*/ 11264 h 12800"/>
              <a:gd name="T14" fmla="*/ 4959 w 7564"/>
              <a:gd name="T15" fmla="*/ 11264 h 12800"/>
              <a:gd name="T16" fmla="*/ 5446 w 7564"/>
              <a:gd name="T17" fmla="*/ 5642 h 12800"/>
              <a:gd name="T18" fmla="*/ 6183 w 7564"/>
              <a:gd name="T19" fmla="*/ 6391 h 12800"/>
              <a:gd name="T20" fmla="*/ 5311 w 7564"/>
              <a:gd name="T21" fmla="*/ 7177 h 12800"/>
              <a:gd name="T22" fmla="*/ 1339 w 7564"/>
              <a:gd name="T23" fmla="*/ 7177 h 12800"/>
              <a:gd name="T24" fmla="*/ 579 w 7564"/>
              <a:gd name="T25" fmla="*/ 6390 h 12800"/>
              <a:gd name="T26" fmla="*/ 1473 w 7564"/>
              <a:gd name="T27" fmla="*/ 5641 h 12800"/>
              <a:gd name="T28" fmla="*/ 5446 w 7564"/>
              <a:gd name="T29" fmla="*/ 5641 h 12800"/>
              <a:gd name="T30" fmla="*/ 5446 w 7564"/>
              <a:gd name="T31" fmla="*/ 5642 h 12800"/>
              <a:gd name="T32" fmla="*/ 1824 w 7564"/>
              <a:gd name="T33" fmla="*/ 1536 h 12800"/>
              <a:gd name="T34" fmla="*/ 1106 w 7564"/>
              <a:gd name="T35" fmla="*/ 787 h 12800"/>
              <a:gd name="T36" fmla="*/ 1958 w 7564"/>
              <a:gd name="T37" fmla="*/ 0 h 12800"/>
              <a:gd name="T38" fmla="*/ 5739 w 7564"/>
              <a:gd name="T39" fmla="*/ 0 h 12800"/>
              <a:gd name="T40" fmla="*/ 6067 w 7564"/>
              <a:gd name="T41" fmla="*/ 19 h 12800"/>
              <a:gd name="T42" fmla="*/ 6577 w 7564"/>
              <a:gd name="T43" fmla="*/ 365 h 12800"/>
              <a:gd name="T44" fmla="*/ 6834 w 7564"/>
              <a:gd name="T45" fmla="*/ 672 h 12800"/>
              <a:gd name="T46" fmla="*/ 5816 w 7564"/>
              <a:gd name="T47" fmla="*/ 1536 h 12800"/>
              <a:gd name="T48" fmla="*/ 1824 w 7564"/>
              <a:gd name="T49" fmla="*/ 1536 h 12800"/>
              <a:gd name="T50" fmla="*/ 5542 w 7564"/>
              <a:gd name="T51" fmla="*/ 7407 h 12800"/>
              <a:gd name="T52" fmla="*/ 6412 w 7564"/>
              <a:gd name="T53" fmla="*/ 6601 h 12800"/>
              <a:gd name="T54" fmla="*/ 6750 w 7564"/>
              <a:gd name="T55" fmla="*/ 6946 h 12800"/>
              <a:gd name="T56" fmla="*/ 7031 w 7564"/>
              <a:gd name="T57" fmla="*/ 7522 h 12800"/>
              <a:gd name="T58" fmla="*/ 7036 w 7564"/>
              <a:gd name="T59" fmla="*/ 7810 h 12800"/>
              <a:gd name="T60" fmla="*/ 6761 w 7564"/>
              <a:gd name="T61" fmla="*/ 10804 h 12800"/>
              <a:gd name="T62" fmla="*/ 6385 w 7564"/>
              <a:gd name="T63" fmla="*/ 11553 h 12800"/>
              <a:gd name="T64" fmla="*/ 5939 w 7564"/>
              <a:gd name="T65" fmla="*/ 11936 h 12800"/>
              <a:gd name="T66" fmla="*/ 5215 w 7564"/>
              <a:gd name="T67" fmla="*/ 11111 h 12800"/>
              <a:gd name="T68" fmla="*/ 5542 w 7564"/>
              <a:gd name="T69" fmla="*/ 7407 h 12800"/>
              <a:gd name="T70" fmla="*/ 6045 w 7564"/>
              <a:gd name="T71" fmla="*/ 1746 h 12800"/>
              <a:gd name="T72" fmla="*/ 7046 w 7564"/>
              <a:gd name="T73" fmla="*/ 902 h 12800"/>
              <a:gd name="T74" fmla="*/ 7299 w 7564"/>
              <a:gd name="T75" fmla="*/ 1170 h 12800"/>
              <a:gd name="T76" fmla="*/ 7558 w 7564"/>
              <a:gd name="T77" fmla="*/ 1708 h 12800"/>
              <a:gd name="T78" fmla="*/ 7538 w 7564"/>
              <a:gd name="T79" fmla="*/ 2149 h 12800"/>
              <a:gd name="T80" fmla="*/ 7283 w 7564"/>
              <a:gd name="T81" fmla="*/ 4932 h 12800"/>
              <a:gd name="T82" fmla="*/ 6981 w 7564"/>
              <a:gd name="T83" fmla="*/ 5642 h 12800"/>
              <a:gd name="T84" fmla="*/ 6414 w 7564"/>
              <a:gd name="T85" fmla="*/ 6179 h 12800"/>
              <a:gd name="T86" fmla="*/ 5697 w 7564"/>
              <a:gd name="T87" fmla="*/ 5449 h 12800"/>
              <a:gd name="T88" fmla="*/ 6045 w 7564"/>
              <a:gd name="T89" fmla="*/ 1746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564" h="12800">
                <a:moveTo>
                  <a:pt x="4959" y="11264"/>
                </a:moveTo>
                <a:lnTo>
                  <a:pt x="5746" y="12147"/>
                </a:lnTo>
                <a:lnTo>
                  <a:pt x="5338" y="12531"/>
                </a:lnTo>
                <a:cubicBezTo>
                  <a:pt x="5125" y="12722"/>
                  <a:pt x="4882" y="12800"/>
                  <a:pt x="4441" y="12800"/>
                </a:cubicBezTo>
                <a:lnTo>
                  <a:pt x="699" y="12800"/>
                </a:lnTo>
                <a:lnTo>
                  <a:pt x="0" y="12052"/>
                </a:lnTo>
                <a:lnTo>
                  <a:pt x="967" y="11264"/>
                </a:lnTo>
                <a:lnTo>
                  <a:pt x="4959" y="11264"/>
                </a:lnTo>
                <a:close/>
                <a:moveTo>
                  <a:pt x="5446" y="5642"/>
                </a:moveTo>
                <a:lnTo>
                  <a:pt x="6183" y="6391"/>
                </a:lnTo>
                <a:lnTo>
                  <a:pt x="5311" y="7177"/>
                </a:lnTo>
                <a:lnTo>
                  <a:pt x="1339" y="7177"/>
                </a:lnTo>
                <a:lnTo>
                  <a:pt x="579" y="6390"/>
                </a:lnTo>
                <a:lnTo>
                  <a:pt x="1473" y="5641"/>
                </a:lnTo>
                <a:lnTo>
                  <a:pt x="5446" y="5641"/>
                </a:lnTo>
                <a:lnTo>
                  <a:pt x="5446" y="5642"/>
                </a:lnTo>
                <a:close/>
                <a:moveTo>
                  <a:pt x="1824" y="1536"/>
                </a:moveTo>
                <a:lnTo>
                  <a:pt x="1106" y="787"/>
                </a:lnTo>
                <a:lnTo>
                  <a:pt x="1958" y="0"/>
                </a:lnTo>
                <a:lnTo>
                  <a:pt x="5739" y="0"/>
                </a:lnTo>
                <a:cubicBezTo>
                  <a:pt x="5912" y="0"/>
                  <a:pt x="6028" y="19"/>
                  <a:pt x="6067" y="19"/>
                </a:cubicBezTo>
                <a:cubicBezTo>
                  <a:pt x="6203" y="38"/>
                  <a:pt x="6407" y="172"/>
                  <a:pt x="6577" y="365"/>
                </a:cubicBezTo>
                <a:lnTo>
                  <a:pt x="6834" y="672"/>
                </a:lnTo>
                <a:lnTo>
                  <a:pt x="5816" y="1536"/>
                </a:lnTo>
                <a:lnTo>
                  <a:pt x="1824" y="1536"/>
                </a:lnTo>
                <a:close/>
                <a:moveTo>
                  <a:pt x="5542" y="7407"/>
                </a:moveTo>
                <a:lnTo>
                  <a:pt x="6412" y="6601"/>
                </a:lnTo>
                <a:lnTo>
                  <a:pt x="6750" y="6946"/>
                </a:lnTo>
                <a:cubicBezTo>
                  <a:pt x="6941" y="7157"/>
                  <a:pt x="7012" y="7311"/>
                  <a:pt x="7031" y="7522"/>
                </a:cubicBezTo>
                <a:cubicBezTo>
                  <a:pt x="7039" y="7618"/>
                  <a:pt x="7048" y="7714"/>
                  <a:pt x="7036" y="7810"/>
                </a:cubicBezTo>
                <a:lnTo>
                  <a:pt x="6761" y="10804"/>
                </a:lnTo>
                <a:cubicBezTo>
                  <a:pt x="6734" y="11149"/>
                  <a:pt x="6652" y="11303"/>
                  <a:pt x="6385" y="11553"/>
                </a:cubicBezTo>
                <a:lnTo>
                  <a:pt x="5939" y="11936"/>
                </a:lnTo>
                <a:lnTo>
                  <a:pt x="5215" y="11111"/>
                </a:lnTo>
                <a:lnTo>
                  <a:pt x="5542" y="7407"/>
                </a:lnTo>
                <a:close/>
                <a:moveTo>
                  <a:pt x="6045" y="1746"/>
                </a:moveTo>
                <a:lnTo>
                  <a:pt x="7046" y="902"/>
                </a:lnTo>
                <a:lnTo>
                  <a:pt x="7299" y="1170"/>
                </a:lnTo>
                <a:cubicBezTo>
                  <a:pt x="7449" y="1343"/>
                  <a:pt x="7541" y="1516"/>
                  <a:pt x="7558" y="1708"/>
                </a:cubicBezTo>
                <a:cubicBezTo>
                  <a:pt x="7564" y="1785"/>
                  <a:pt x="7557" y="1919"/>
                  <a:pt x="7538" y="2149"/>
                </a:cubicBezTo>
                <a:lnTo>
                  <a:pt x="7283" y="4932"/>
                </a:lnTo>
                <a:cubicBezTo>
                  <a:pt x="7258" y="5296"/>
                  <a:pt x="7192" y="5431"/>
                  <a:pt x="6981" y="5642"/>
                </a:cubicBezTo>
                <a:lnTo>
                  <a:pt x="6414" y="6179"/>
                </a:lnTo>
                <a:lnTo>
                  <a:pt x="5697" y="5449"/>
                </a:lnTo>
                <a:lnTo>
                  <a:pt x="6045" y="174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0591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152852" y="1466512"/>
            <a:ext cx="1355777" cy="2267626"/>
          </a:xfrm>
          <a:custGeom>
            <a:avLst/>
            <a:gdLst>
              <a:gd name="T0" fmla="*/ 1474 w 7654"/>
              <a:gd name="T1" fmla="*/ 5477 h 12800"/>
              <a:gd name="T2" fmla="*/ 675 w 7654"/>
              <a:gd name="T3" fmla="*/ 6230 h 12800"/>
              <a:gd name="T4" fmla="*/ 321 w 7654"/>
              <a:gd name="T5" fmla="*/ 5854 h 12800"/>
              <a:gd name="T6" fmla="*/ 6 w 7654"/>
              <a:gd name="T7" fmla="*/ 5270 h 12800"/>
              <a:gd name="T8" fmla="*/ 9 w 7654"/>
              <a:gd name="T9" fmla="*/ 4875 h 12800"/>
              <a:gd name="T10" fmla="*/ 387 w 7654"/>
              <a:gd name="T11" fmla="*/ 790 h 12800"/>
              <a:gd name="T12" fmla="*/ 1221 w 7654"/>
              <a:gd name="T13" fmla="*/ 0 h 12800"/>
              <a:gd name="T14" fmla="*/ 1893 w 7654"/>
              <a:gd name="T15" fmla="*/ 790 h 12800"/>
              <a:gd name="T16" fmla="*/ 1474 w 7654"/>
              <a:gd name="T17" fmla="*/ 5477 h 12800"/>
              <a:gd name="T18" fmla="*/ 5517 w 7654"/>
              <a:gd name="T19" fmla="*/ 5646 h 12800"/>
              <a:gd name="T20" fmla="*/ 6206 w 7654"/>
              <a:gd name="T21" fmla="*/ 6418 h 12800"/>
              <a:gd name="T22" fmla="*/ 5291 w 7654"/>
              <a:gd name="T23" fmla="*/ 7153 h 12800"/>
              <a:gd name="T24" fmla="*/ 2186 w 7654"/>
              <a:gd name="T25" fmla="*/ 7153 h 12800"/>
              <a:gd name="T26" fmla="*/ 1845 w 7654"/>
              <a:gd name="T27" fmla="*/ 7134 h 12800"/>
              <a:gd name="T28" fmla="*/ 1358 w 7654"/>
              <a:gd name="T29" fmla="*/ 6946 h 12800"/>
              <a:gd name="T30" fmla="*/ 881 w 7654"/>
              <a:gd name="T31" fmla="*/ 6438 h 12800"/>
              <a:gd name="T32" fmla="*/ 1734 w 7654"/>
              <a:gd name="T33" fmla="*/ 5647 h 12800"/>
              <a:gd name="T34" fmla="*/ 5517 w 7654"/>
              <a:gd name="T35" fmla="*/ 5647 h 12800"/>
              <a:gd name="T36" fmla="*/ 5517 w 7654"/>
              <a:gd name="T37" fmla="*/ 5646 h 12800"/>
              <a:gd name="T38" fmla="*/ 6661 w 7654"/>
              <a:gd name="T39" fmla="*/ 12047 h 12800"/>
              <a:gd name="T40" fmla="*/ 5842 w 7654"/>
              <a:gd name="T41" fmla="*/ 12800 h 12800"/>
              <a:gd name="T42" fmla="*/ 5155 w 7654"/>
              <a:gd name="T43" fmla="*/ 12047 h 12800"/>
              <a:gd name="T44" fmla="*/ 5574 w 7654"/>
              <a:gd name="T45" fmla="*/ 7378 h 12800"/>
              <a:gd name="T46" fmla="*/ 6378 w 7654"/>
              <a:gd name="T47" fmla="*/ 6663 h 12800"/>
              <a:gd name="T48" fmla="*/ 7080 w 7654"/>
              <a:gd name="T49" fmla="*/ 7378 h 12800"/>
              <a:gd name="T50" fmla="*/ 6661 w 7654"/>
              <a:gd name="T51" fmla="*/ 12047 h 12800"/>
              <a:gd name="T52" fmla="*/ 7234 w 7654"/>
              <a:gd name="T53" fmla="*/ 5477 h 12800"/>
              <a:gd name="T54" fmla="*/ 6415 w 7654"/>
              <a:gd name="T55" fmla="*/ 6230 h 12800"/>
              <a:gd name="T56" fmla="*/ 5746 w 7654"/>
              <a:gd name="T57" fmla="*/ 5458 h 12800"/>
              <a:gd name="T58" fmla="*/ 6148 w 7654"/>
              <a:gd name="T59" fmla="*/ 809 h 12800"/>
              <a:gd name="T60" fmla="*/ 6981 w 7654"/>
              <a:gd name="T61" fmla="*/ 0 h 12800"/>
              <a:gd name="T62" fmla="*/ 7654 w 7654"/>
              <a:gd name="T63" fmla="*/ 809 h 12800"/>
              <a:gd name="T64" fmla="*/ 7234 w 7654"/>
              <a:gd name="T65" fmla="*/ 5477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654" h="12800">
                <a:moveTo>
                  <a:pt x="1474" y="5477"/>
                </a:moveTo>
                <a:lnTo>
                  <a:pt x="675" y="6230"/>
                </a:lnTo>
                <a:lnTo>
                  <a:pt x="321" y="5854"/>
                </a:lnTo>
                <a:cubicBezTo>
                  <a:pt x="135" y="5666"/>
                  <a:pt x="23" y="5458"/>
                  <a:pt x="6" y="5270"/>
                </a:cubicBezTo>
                <a:cubicBezTo>
                  <a:pt x="0" y="5196"/>
                  <a:pt x="7" y="5063"/>
                  <a:pt x="9" y="4875"/>
                </a:cubicBezTo>
                <a:lnTo>
                  <a:pt x="387" y="790"/>
                </a:lnTo>
                <a:lnTo>
                  <a:pt x="1221" y="0"/>
                </a:lnTo>
                <a:lnTo>
                  <a:pt x="1893" y="790"/>
                </a:lnTo>
                <a:lnTo>
                  <a:pt x="1474" y="5477"/>
                </a:lnTo>
                <a:close/>
                <a:moveTo>
                  <a:pt x="5517" y="5646"/>
                </a:moveTo>
                <a:lnTo>
                  <a:pt x="6206" y="6418"/>
                </a:lnTo>
                <a:lnTo>
                  <a:pt x="5291" y="7153"/>
                </a:lnTo>
                <a:lnTo>
                  <a:pt x="2186" y="7153"/>
                </a:lnTo>
                <a:cubicBezTo>
                  <a:pt x="2016" y="7153"/>
                  <a:pt x="1903" y="7153"/>
                  <a:pt x="1845" y="7134"/>
                </a:cubicBezTo>
                <a:cubicBezTo>
                  <a:pt x="1676" y="7134"/>
                  <a:pt x="1461" y="7040"/>
                  <a:pt x="1358" y="6946"/>
                </a:cubicBezTo>
                <a:lnTo>
                  <a:pt x="881" y="6438"/>
                </a:lnTo>
                <a:lnTo>
                  <a:pt x="1734" y="5647"/>
                </a:lnTo>
                <a:lnTo>
                  <a:pt x="5517" y="5647"/>
                </a:lnTo>
                <a:lnTo>
                  <a:pt x="5517" y="5646"/>
                </a:lnTo>
                <a:close/>
                <a:moveTo>
                  <a:pt x="6661" y="12047"/>
                </a:moveTo>
                <a:lnTo>
                  <a:pt x="5842" y="12800"/>
                </a:lnTo>
                <a:lnTo>
                  <a:pt x="5155" y="12047"/>
                </a:lnTo>
                <a:lnTo>
                  <a:pt x="5574" y="7378"/>
                </a:lnTo>
                <a:lnTo>
                  <a:pt x="6378" y="6663"/>
                </a:lnTo>
                <a:lnTo>
                  <a:pt x="7080" y="7378"/>
                </a:lnTo>
                <a:lnTo>
                  <a:pt x="6661" y="12047"/>
                </a:lnTo>
                <a:close/>
                <a:moveTo>
                  <a:pt x="7234" y="5477"/>
                </a:moveTo>
                <a:lnTo>
                  <a:pt x="6415" y="6230"/>
                </a:lnTo>
                <a:lnTo>
                  <a:pt x="5746" y="5458"/>
                </a:lnTo>
                <a:lnTo>
                  <a:pt x="6148" y="809"/>
                </a:lnTo>
                <a:lnTo>
                  <a:pt x="6981" y="0"/>
                </a:lnTo>
                <a:lnTo>
                  <a:pt x="7654" y="809"/>
                </a:lnTo>
                <a:lnTo>
                  <a:pt x="7234" y="547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9170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7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194920" y="1466512"/>
            <a:ext cx="1271642" cy="2267626"/>
          </a:xfrm>
          <a:custGeom>
            <a:avLst/>
            <a:gdLst>
              <a:gd name="T0" fmla="*/ 1497 w 7177"/>
              <a:gd name="T1" fmla="*/ 5449 h 12800"/>
              <a:gd name="T2" fmla="*/ 677 w 7177"/>
              <a:gd name="T3" fmla="*/ 6179 h 12800"/>
              <a:gd name="T4" fmla="*/ 316 w 7177"/>
              <a:gd name="T5" fmla="*/ 5776 h 12800"/>
              <a:gd name="T6" fmla="*/ 15 w 7177"/>
              <a:gd name="T7" fmla="*/ 5182 h 12800"/>
              <a:gd name="T8" fmla="*/ 9 w 7177"/>
              <a:gd name="T9" fmla="*/ 4893 h 12800"/>
              <a:gd name="T10" fmla="*/ 426 w 7177"/>
              <a:gd name="T11" fmla="*/ 230 h 12800"/>
              <a:gd name="T12" fmla="*/ 1823 w 7177"/>
              <a:gd name="T13" fmla="*/ 1727 h 12800"/>
              <a:gd name="T14" fmla="*/ 1497 w 7177"/>
              <a:gd name="T15" fmla="*/ 5449 h 12800"/>
              <a:gd name="T16" fmla="*/ 5037 w 7177"/>
              <a:gd name="T17" fmla="*/ 11264 h 12800"/>
              <a:gd name="T18" fmla="*/ 5844 w 7177"/>
              <a:gd name="T19" fmla="*/ 12147 h 12800"/>
              <a:gd name="T20" fmla="*/ 5453 w 7177"/>
              <a:gd name="T21" fmla="*/ 12512 h 12800"/>
              <a:gd name="T22" fmla="*/ 4576 w 7177"/>
              <a:gd name="T23" fmla="*/ 12800 h 12800"/>
              <a:gd name="T24" fmla="*/ 854 w 7177"/>
              <a:gd name="T25" fmla="*/ 12800 h 12800"/>
              <a:gd name="T26" fmla="*/ 136 w 7177"/>
              <a:gd name="T27" fmla="*/ 12052 h 12800"/>
              <a:gd name="T28" fmla="*/ 988 w 7177"/>
              <a:gd name="T29" fmla="*/ 11264 h 12800"/>
              <a:gd name="T30" fmla="*/ 5037 w 7177"/>
              <a:gd name="T31" fmla="*/ 11264 h 12800"/>
              <a:gd name="T32" fmla="*/ 2132 w 7177"/>
              <a:gd name="T33" fmla="*/ 1536 h 12800"/>
              <a:gd name="T34" fmla="*/ 713 w 7177"/>
              <a:gd name="T35" fmla="*/ 0 h 12800"/>
              <a:gd name="T36" fmla="*/ 6335 w 7177"/>
              <a:gd name="T37" fmla="*/ 0 h 12800"/>
              <a:gd name="T38" fmla="*/ 7057 w 7177"/>
              <a:gd name="T39" fmla="*/ 806 h 12800"/>
              <a:gd name="T40" fmla="*/ 6201 w 7177"/>
              <a:gd name="T41" fmla="*/ 1536 h 12800"/>
              <a:gd name="T42" fmla="*/ 2132 w 7177"/>
              <a:gd name="T43" fmla="*/ 1536 h 12800"/>
              <a:gd name="T44" fmla="*/ 5121 w 7177"/>
              <a:gd name="T45" fmla="*/ 5642 h 12800"/>
              <a:gd name="T46" fmla="*/ 5981 w 7177"/>
              <a:gd name="T47" fmla="*/ 6045 h 12800"/>
              <a:gd name="T48" fmla="*/ 6320 w 7177"/>
              <a:gd name="T49" fmla="*/ 6410 h 12800"/>
              <a:gd name="T50" fmla="*/ 5409 w 7177"/>
              <a:gd name="T51" fmla="*/ 7177 h 12800"/>
              <a:gd name="T52" fmla="*/ 2300 w 7177"/>
              <a:gd name="T53" fmla="*/ 7177 h 12800"/>
              <a:gd name="T54" fmla="*/ 1249 w 7177"/>
              <a:gd name="T55" fmla="*/ 6793 h 12800"/>
              <a:gd name="T56" fmla="*/ 910 w 7177"/>
              <a:gd name="T57" fmla="*/ 6428 h 12800"/>
              <a:gd name="T58" fmla="*/ 1801 w 7177"/>
              <a:gd name="T59" fmla="*/ 5641 h 12800"/>
              <a:gd name="T60" fmla="*/ 5121 w 7177"/>
              <a:gd name="T61" fmla="*/ 5641 h 12800"/>
              <a:gd name="T62" fmla="*/ 5121 w 7177"/>
              <a:gd name="T63" fmla="*/ 5642 h 12800"/>
              <a:gd name="T64" fmla="*/ 5675 w 7177"/>
              <a:gd name="T65" fmla="*/ 7369 h 12800"/>
              <a:gd name="T66" fmla="*/ 6530 w 7177"/>
              <a:gd name="T67" fmla="*/ 6620 h 12800"/>
              <a:gd name="T68" fmla="*/ 6910 w 7177"/>
              <a:gd name="T69" fmla="*/ 7004 h 12800"/>
              <a:gd name="T70" fmla="*/ 7169 w 7177"/>
              <a:gd name="T71" fmla="*/ 7561 h 12800"/>
              <a:gd name="T72" fmla="*/ 7168 w 7177"/>
              <a:gd name="T73" fmla="*/ 7983 h 12800"/>
              <a:gd name="T74" fmla="*/ 6934 w 7177"/>
              <a:gd name="T75" fmla="*/ 10573 h 12800"/>
              <a:gd name="T76" fmla="*/ 6608 w 7177"/>
              <a:gd name="T77" fmla="*/ 11456 h 12800"/>
              <a:gd name="T78" fmla="*/ 6074 w 7177"/>
              <a:gd name="T79" fmla="*/ 11936 h 12800"/>
              <a:gd name="T80" fmla="*/ 5351 w 7177"/>
              <a:gd name="T81" fmla="*/ 11130 h 12800"/>
              <a:gd name="T82" fmla="*/ 5675 w 7177"/>
              <a:gd name="T83" fmla="*/ 7369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177" h="12800">
                <a:moveTo>
                  <a:pt x="1497" y="5449"/>
                </a:moveTo>
                <a:lnTo>
                  <a:pt x="677" y="6179"/>
                </a:lnTo>
                <a:lnTo>
                  <a:pt x="316" y="5776"/>
                </a:lnTo>
                <a:cubicBezTo>
                  <a:pt x="126" y="5584"/>
                  <a:pt x="33" y="5392"/>
                  <a:pt x="15" y="5182"/>
                </a:cubicBezTo>
                <a:cubicBezTo>
                  <a:pt x="8" y="5105"/>
                  <a:pt x="0" y="5009"/>
                  <a:pt x="9" y="4893"/>
                </a:cubicBezTo>
                <a:lnTo>
                  <a:pt x="426" y="230"/>
                </a:lnTo>
                <a:lnTo>
                  <a:pt x="1823" y="1727"/>
                </a:lnTo>
                <a:lnTo>
                  <a:pt x="1497" y="5449"/>
                </a:lnTo>
                <a:close/>
                <a:moveTo>
                  <a:pt x="5037" y="11264"/>
                </a:moveTo>
                <a:lnTo>
                  <a:pt x="5844" y="12147"/>
                </a:lnTo>
                <a:lnTo>
                  <a:pt x="5453" y="12512"/>
                </a:lnTo>
                <a:cubicBezTo>
                  <a:pt x="5224" y="12742"/>
                  <a:pt x="5018" y="12800"/>
                  <a:pt x="4576" y="12800"/>
                </a:cubicBezTo>
                <a:lnTo>
                  <a:pt x="854" y="12800"/>
                </a:lnTo>
                <a:lnTo>
                  <a:pt x="136" y="12052"/>
                </a:lnTo>
                <a:lnTo>
                  <a:pt x="988" y="11264"/>
                </a:lnTo>
                <a:lnTo>
                  <a:pt x="5037" y="11264"/>
                </a:lnTo>
                <a:close/>
                <a:moveTo>
                  <a:pt x="2132" y="1536"/>
                </a:moveTo>
                <a:lnTo>
                  <a:pt x="713" y="0"/>
                </a:lnTo>
                <a:lnTo>
                  <a:pt x="6335" y="0"/>
                </a:lnTo>
                <a:lnTo>
                  <a:pt x="7057" y="806"/>
                </a:lnTo>
                <a:lnTo>
                  <a:pt x="6201" y="1536"/>
                </a:lnTo>
                <a:lnTo>
                  <a:pt x="2132" y="1536"/>
                </a:lnTo>
                <a:close/>
                <a:moveTo>
                  <a:pt x="5121" y="5642"/>
                </a:moveTo>
                <a:cubicBezTo>
                  <a:pt x="5582" y="5642"/>
                  <a:pt x="5643" y="5680"/>
                  <a:pt x="5981" y="6045"/>
                </a:cubicBezTo>
                <a:lnTo>
                  <a:pt x="6320" y="6410"/>
                </a:lnTo>
                <a:lnTo>
                  <a:pt x="5409" y="7177"/>
                </a:lnTo>
                <a:lnTo>
                  <a:pt x="2300" y="7177"/>
                </a:lnTo>
                <a:cubicBezTo>
                  <a:pt x="1705" y="7177"/>
                  <a:pt x="1566" y="7119"/>
                  <a:pt x="1249" y="6793"/>
                </a:cubicBezTo>
                <a:lnTo>
                  <a:pt x="910" y="6428"/>
                </a:lnTo>
                <a:lnTo>
                  <a:pt x="1801" y="5641"/>
                </a:lnTo>
                <a:lnTo>
                  <a:pt x="5121" y="5641"/>
                </a:lnTo>
                <a:lnTo>
                  <a:pt x="5121" y="5642"/>
                </a:lnTo>
                <a:close/>
                <a:moveTo>
                  <a:pt x="5675" y="7369"/>
                </a:moveTo>
                <a:lnTo>
                  <a:pt x="6530" y="6620"/>
                </a:lnTo>
                <a:lnTo>
                  <a:pt x="6910" y="7004"/>
                </a:lnTo>
                <a:cubicBezTo>
                  <a:pt x="7057" y="7157"/>
                  <a:pt x="7154" y="7388"/>
                  <a:pt x="7169" y="7561"/>
                </a:cubicBezTo>
                <a:cubicBezTo>
                  <a:pt x="7177" y="7656"/>
                  <a:pt x="7172" y="7810"/>
                  <a:pt x="7168" y="7983"/>
                </a:cubicBezTo>
                <a:lnTo>
                  <a:pt x="6934" y="10573"/>
                </a:lnTo>
                <a:cubicBezTo>
                  <a:pt x="6897" y="11034"/>
                  <a:pt x="6786" y="11303"/>
                  <a:pt x="6608" y="11456"/>
                </a:cubicBezTo>
                <a:lnTo>
                  <a:pt x="6074" y="11936"/>
                </a:lnTo>
                <a:lnTo>
                  <a:pt x="5351" y="11130"/>
                </a:lnTo>
                <a:lnTo>
                  <a:pt x="5675" y="736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21882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8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1160063" y="1552060"/>
            <a:ext cx="46651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1B97B0B-20B7-401C-88CC-54345303D745}"/>
              </a:ext>
            </a:extLst>
          </p:cNvPr>
          <p:cNvSpPr/>
          <p:nvPr/>
        </p:nvSpPr>
        <p:spPr>
          <a:xfrm>
            <a:off x="6379251" y="3919081"/>
            <a:ext cx="466511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6C0D1BE-FB17-4139-A65E-B62CE451E2CC}"/>
              </a:ext>
            </a:extLst>
          </p:cNvPr>
          <p:cNvGrpSpPr/>
          <p:nvPr/>
        </p:nvGrpSpPr>
        <p:grpSpPr>
          <a:xfrm>
            <a:off x="847350" y="1610813"/>
            <a:ext cx="88090" cy="1281110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D3B332A-E015-4F5D-B056-E7501B9B63E1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C85322B-64B6-49B2-B21E-ACB17FE510BC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3DE564D-33C1-41B4-94E5-92DFA06CED1A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466854E-F74E-447C-9285-FB5E420D9072}"/>
              </a:ext>
            </a:extLst>
          </p:cNvPr>
          <p:cNvGrpSpPr/>
          <p:nvPr/>
        </p:nvGrpSpPr>
        <p:grpSpPr>
          <a:xfrm>
            <a:off x="6096000" y="4015962"/>
            <a:ext cx="88090" cy="1281110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ECB50E1A-9096-4B35-BEAC-7603B7680CE0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49480D9-8BD1-4256-B54A-2A4B695533D1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7FD2F28-314A-4511-8BFD-290C99F954E9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5792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9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1143735" y="1552060"/>
            <a:ext cx="102084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6C0D1BE-FB17-4139-A65E-B62CE451E2CC}"/>
              </a:ext>
            </a:extLst>
          </p:cNvPr>
          <p:cNvGrpSpPr/>
          <p:nvPr/>
        </p:nvGrpSpPr>
        <p:grpSpPr>
          <a:xfrm>
            <a:off x="839788" y="1645293"/>
            <a:ext cx="108245" cy="687689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D3B332A-E015-4F5D-B056-E7501B9B63E1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C85322B-64B6-49B2-B21E-ACB17FE510BC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3DE564D-33C1-41B4-94E5-92DFA06CED1A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646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Word"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6152;#186152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5850;#373138;#373139;#373140;#385029;#385030;#385031;#385032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39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39;#373140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39;#373140;#373141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39;#373140;#373141;#373142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5850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细">
      <a:majorFont>
        <a:latin typeface="Segoe UI Semilight"/>
        <a:ea typeface="微软雅黑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>
            <a:lumMod val="2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1293</TotalTime>
  <Words>1028</Words>
  <Application>Microsoft Office PowerPoint</Application>
  <PresentationFormat>宽屏</PresentationFormat>
  <Paragraphs>85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等线</vt:lpstr>
      <vt:lpstr>微软雅黑</vt:lpstr>
      <vt:lpstr>Arial</vt:lpstr>
      <vt:lpstr>Segoe UI Light</vt:lpstr>
      <vt:lpstr>Segoe UI Semilight</vt:lpstr>
      <vt:lpstr>Office 主题​​</vt:lpstr>
      <vt:lpstr>毕业设计进度汇报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强调</vt:lpstr>
      <vt:lpstr>PowerPoint 演示文稿</vt:lpstr>
      <vt:lpstr>PowerPoint 演示文稿</vt:lpstr>
      <vt:lpstr>感谢！</vt:lpstr>
      <vt:lpstr>全媒体中心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keywords>中国科大</cp:keywords>
  <cp:lastModifiedBy>芷辰 刘</cp:lastModifiedBy>
  <cp:revision>63</cp:revision>
  <dcterms:created xsi:type="dcterms:W3CDTF">2016-09-29T13:41:00Z</dcterms:created>
  <dcterms:modified xsi:type="dcterms:W3CDTF">2025-02-26T11:50:50Z</dcterms:modified>
  <cp:category>全媒体中心出品</cp:category>
</cp:coreProperties>
</file>

<file path=docProps/thumbnail.jpeg>
</file>